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08" r:id="rId1"/>
  </p:sldMasterIdLst>
  <p:notesMasterIdLst>
    <p:notesMasterId r:id="rId27"/>
  </p:notesMasterIdLst>
  <p:handoutMasterIdLst>
    <p:handoutMasterId r:id="rId28"/>
  </p:handoutMasterIdLst>
  <p:sldIdLst>
    <p:sldId id="269" r:id="rId2"/>
    <p:sldId id="293" r:id="rId3"/>
    <p:sldId id="303" r:id="rId4"/>
    <p:sldId id="304" r:id="rId5"/>
    <p:sldId id="297" r:id="rId6"/>
    <p:sldId id="302" r:id="rId7"/>
    <p:sldId id="299" r:id="rId8"/>
    <p:sldId id="300" r:id="rId9"/>
    <p:sldId id="295" r:id="rId10"/>
    <p:sldId id="270" r:id="rId11"/>
    <p:sldId id="282" r:id="rId12"/>
    <p:sldId id="296" r:id="rId13"/>
    <p:sldId id="298" r:id="rId14"/>
    <p:sldId id="271" r:id="rId15"/>
    <p:sldId id="283" r:id="rId16"/>
    <p:sldId id="284" r:id="rId17"/>
    <p:sldId id="285" r:id="rId18"/>
    <p:sldId id="286" r:id="rId19"/>
    <p:sldId id="287" r:id="rId20"/>
    <p:sldId id="289" r:id="rId21"/>
    <p:sldId id="290" r:id="rId22"/>
    <p:sldId id="291" r:id="rId23"/>
    <p:sldId id="292" r:id="rId24"/>
    <p:sldId id="301" r:id="rId25"/>
    <p:sldId id="275" r:id="rId2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Accessibility Statement" id="{2B4C539B-34B6-0B49-AD90-A927238366AC}">
          <p14:sldIdLst/>
        </p14:section>
        <p14:section name="PPT Template" id="{6B92E0B9-BEE6-FA4E-808E-BE60CA14C95B}">
          <p14:sldIdLst>
            <p14:sldId id="269"/>
            <p14:sldId id="293"/>
            <p14:sldId id="303"/>
            <p14:sldId id="304"/>
            <p14:sldId id="297"/>
            <p14:sldId id="302"/>
            <p14:sldId id="299"/>
            <p14:sldId id="300"/>
            <p14:sldId id="295"/>
            <p14:sldId id="270"/>
            <p14:sldId id="282"/>
            <p14:sldId id="296"/>
            <p14:sldId id="298"/>
            <p14:sldId id="271"/>
            <p14:sldId id="283"/>
            <p14:sldId id="284"/>
            <p14:sldId id="285"/>
            <p14:sldId id="286"/>
            <p14:sldId id="287"/>
            <p14:sldId id="289"/>
            <p14:sldId id="290"/>
            <p14:sldId id="291"/>
            <p14:sldId id="292"/>
            <p14:sldId id="301"/>
            <p14:sldId id="275"/>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4B524BA-B291-4EE1-B636-C5F4904797D0}" v="26" dt="2021-04-25T23:38:23.466"/>
    <p1510:client id="{27D13FA1-8D5C-460E-AE6E-667CF8C24AC9}" v="854" dt="2021-04-26T19:30:21.356"/>
    <p1510:client id="{29C6197E-D343-43E9-B162-C7A841153FD8}" v="753" dt="2021-04-26T00:57:36.081"/>
    <p1510:client id="{7FE2F3E5-95E8-240C-4965-6543D4163A44}" v="371" dt="2021-04-26T16:08:38.673"/>
    <p1510:client id="{A10DE686-4F49-4260-8539-9010E26326E5}" v="630" dt="2021-04-26T03:48:43.540"/>
    <p1510:client id="{C299A6DD-A137-6F42-83FF-EBCF340351B7}" v="141" dt="2021-04-26T03:43:51.348"/>
    <p1510:client id="{F323B908-5508-47B6-A59D-646F7D421436}" v="161" dt="2021-04-26T03:46:44.644"/>
    <p1510:client id="{FD05EEF2-F95C-464A-B76F-1A6368B8FD18}" v="276" dt="2021-04-26T00:40:12.12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1" d="100"/>
          <a:sy n="81" d="100"/>
        </p:scale>
        <p:origin x="840" y="62"/>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viewProps" Target="viewProps.xml"/><Relationship Id="rId8" Type="http://schemas.openxmlformats.org/officeDocument/2006/relationships/slide" Target="slides/slide7.xml"/></Relationships>
</file>

<file path=ppt/diagrams/_rels/data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image" Target="../media/image14.png"/><Relationship Id="rId5" Type="http://schemas.openxmlformats.org/officeDocument/2006/relationships/image" Target="../media/image18.png"/><Relationship Id="rId4" Type="http://schemas.openxmlformats.org/officeDocument/2006/relationships/image" Target="../media/image17.png"/></Relationships>
</file>

<file path=ppt/diagrams/_rels/drawing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image" Target="../media/image14.png"/><Relationship Id="rId5" Type="http://schemas.openxmlformats.org/officeDocument/2006/relationships/image" Target="../media/image18.png"/><Relationship Id="rId4" Type="http://schemas.openxmlformats.org/officeDocument/2006/relationships/image" Target="../media/image17.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192B2E7-0670-40D6-8B74-AD991D991055}" type="doc">
      <dgm:prSet loTypeId="urn:microsoft.com/office/officeart/2005/8/layout/hProcess10" loCatId="process" qsTypeId="urn:microsoft.com/office/officeart/2005/8/quickstyle/simple1" qsCatId="simple" csTypeId="urn:microsoft.com/office/officeart/2005/8/colors/accent1_2" csCatId="accent1" phldr="1"/>
      <dgm:spPr/>
      <dgm:t>
        <a:bodyPr/>
        <a:lstStyle/>
        <a:p>
          <a:endParaRPr lang="en-US"/>
        </a:p>
      </dgm:t>
    </dgm:pt>
    <dgm:pt modelId="{5E26CDE7-8930-4B3A-8829-D8604BDBFDA0}">
      <dgm:prSet phldrT="[Text]"/>
      <dgm:spPr/>
      <dgm:t>
        <a:bodyPr/>
        <a:lstStyle/>
        <a:p>
          <a:r>
            <a:rPr lang="en-US" dirty="0"/>
            <a:t>Converted the data files form .</a:t>
          </a:r>
          <a:r>
            <a:rPr lang="en-US" dirty="0" err="1"/>
            <a:t>tsv</a:t>
          </a:r>
          <a:r>
            <a:rPr lang="en-US" dirty="0"/>
            <a:t> to .csv format using python</a:t>
          </a:r>
        </a:p>
      </dgm:t>
    </dgm:pt>
    <dgm:pt modelId="{50C79069-A78A-4EAC-9315-7C2FA9B9462D}" type="parTrans" cxnId="{C0389A0E-6A0D-4DDD-85A6-4F6A497F189A}">
      <dgm:prSet/>
      <dgm:spPr/>
      <dgm:t>
        <a:bodyPr/>
        <a:lstStyle/>
        <a:p>
          <a:endParaRPr lang="en-US"/>
        </a:p>
      </dgm:t>
    </dgm:pt>
    <dgm:pt modelId="{EE311EBC-BA14-4819-BFA7-491B91B72360}" type="sibTrans" cxnId="{C0389A0E-6A0D-4DDD-85A6-4F6A497F189A}">
      <dgm:prSet/>
      <dgm:spPr/>
      <dgm:t>
        <a:bodyPr/>
        <a:lstStyle/>
        <a:p>
          <a:endParaRPr lang="en-US" dirty="0"/>
        </a:p>
      </dgm:t>
    </dgm:pt>
    <dgm:pt modelId="{69B89718-3D10-4B1E-8EEE-40D23A435A69}">
      <dgm:prSet phldrT="[Text]"/>
      <dgm:spPr/>
      <dgm:t>
        <a:bodyPr/>
        <a:lstStyle/>
        <a:p>
          <a:r>
            <a:rPr lang="en-US" dirty="0"/>
            <a:t>Sampled the top 10,000 rows to run the queries</a:t>
          </a:r>
        </a:p>
      </dgm:t>
    </dgm:pt>
    <dgm:pt modelId="{AE99883D-5A99-4301-84D7-321D9CDB64F4}" type="parTrans" cxnId="{E5ACA7E9-F436-4054-B85A-CF96013C87CE}">
      <dgm:prSet/>
      <dgm:spPr/>
      <dgm:t>
        <a:bodyPr/>
        <a:lstStyle/>
        <a:p>
          <a:endParaRPr lang="en-US"/>
        </a:p>
      </dgm:t>
    </dgm:pt>
    <dgm:pt modelId="{477E90E6-2323-465D-9579-C9895FD8D619}" type="sibTrans" cxnId="{E5ACA7E9-F436-4054-B85A-CF96013C87CE}">
      <dgm:prSet/>
      <dgm:spPr/>
      <dgm:t>
        <a:bodyPr/>
        <a:lstStyle/>
        <a:p>
          <a:endParaRPr lang="en-US" dirty="0"/>
        </a:p>
      </dgm:t>
    </dgm:pt>
    <dgm:pt modelId="{83294946-296E-4974-97C4-992FE355567B}">
      <dgm:prSet phldrT="[Text]"/>
      <dgm:spPr/>
      <dgm:t>
        <a:bodyPr/>
        <a:lstStyle/>
        <a:p>
          <a:r>
            <a:rPr lang="en-US" dirty="0"/>
            <a:t>Imported the data set into MySQL using table import wizard</a:t>
          </a:r>
        </a:p>
      </dgm:t>
    </dgm:pt>
    <dgm:pt modelId="{D39D8705-509D-47B0-B548-4C54D0738FBF}" type="parTrans" cxnId="{0D6DB895-2E0E-4399-9294-77E32636F574}">
      <dgm:prSet/>
      <dgm:spPr/>
      <dgm:t>
        <a:bodyPr/>
        <a:lstStyle/>
        <a:p>
          <a:endParaRPr lang="en-US"/>
        </a:p>
      </dgm:t>
    </dgm:pt>
    <dgm:pt modelId="{20EADE4E-02CF-48FD-A9EE-6CE9B67F9472}" type="sibTrans" cxnId="{0D6DB895-2E0E-4399-9294-77E32636F574}">
      <dgm:prSet/>
      <dgm:spPr/>
      <dgm:t>
        <a:bodyPr/>
        <a:lstStyle/>
        <a:p>
          <a:endParaRPr lang="en-US" dirty="0"/>
        </a:p>
      </dgm:t>
    </dgm:pt>
    <dgm:pt modelId="{02A11561-1773-49A1-9B81-A9E3C63ED469}">
      <dgm:prSet phldrT="[Text]"/>
      <dgm:spPr/>
      <dgm:t>
        <a:bodyPr/>
        <a:lstStyle/>
        <a:p>
          <a:r>
            <a:rPr lang="en-US" dirty="0"/>
            <a:t>Normalized the data</a:t>
          </a:r>
        </a:p>
      </dgm:t>
    </dgm:pt>
    <dgm:pt modelId="{73469E04-D336-49BB-8E08-1E521D7CA5B0}" type="parTrans" cxnId="{45863717-DA32-4E8D-84AA-57B247461815}">
      <dgm:prSet/>
      <dgm:spPr/>
      <dgm:t>
        <a:bodyPr/>
        <a:lstStyle/>
        <a:p>
          <a:endParaRPr lang="en-US"/>
        </a:p>
      </dgm:t>
    </dgm:pt>
    <dgm:pt modelId="{AA21A7DF-4792-4743-97CF-2C1FACB38D9C}" type="sibTrans" cxnId="{45863717-DA32-4E8D-84AA-57B247461815}">
      <dgm:prSet/>
      <dgm:spPr/>
      <dgm:t>
        <a:bodyPr/>
        <a:lstStyle/>
        <a:p>
          <a:endParaRPr lang="en-US" dirty="0"/>
        </a:p>
      </dgm:t>
    </dgm:pt>
    <dgm:pt modelId="{848B3CA0-9EB3-48D4-8E65-BB2EA2A28EAC}">
      <dgm:prSet phldrT="[Text]"/>
      <dgm:spPr/>
      <dgm:t>
        <a:bodyPr/>
        <a:lstStyle/>
        <a:p>
          <a:r>
            <a:rPr lang="en-US" dirty="0"/>
            <a:t>Queried the database to answer business problems</a:t>
          </a:r>
        </a:p>
      </dgm:t>
    </dgm:pt>
    <dgm:pt modelId="{16D286BD-159B-4EA9-8DEC-A3D5386035FA}" type="parTrans" cxnId="{555F75A5-ACC1-4ECB-9F0D-D07E3D61BF4B}">
      <dgm:prSet/>
      <dgm:spPr/>
      <dgm:t>
        <a:bodyPr/>
        <a:lstStyle/>
        <a:p>
          <a:endParaRPr lang="en-US"/>
        </a:p>
      </dgm:t>
    </dgm:pt>
    <dgm:pt modelId="{0D5FC1A4-A310-47BC-A149-804BEB2B8F97}" type="sibTrans" cxnId="{555F75A5-ACC1-4ECB-9F0D-D07E3D61BF4B}">
      <dgm:prSet/>
      <dgm:spPr/>
      <dgm:t>
        <a:bodyPr/>
        <a:lstStyle/>
        <a:p>
          <a:endParaRPr lang="en-US"/>
        </a:p>
      </dgm:t>
    </dgm:pt>
    <dgm:pt modelId="{DE7CB0A5-A05F-4CFC-AD72-D905935847E6}" type="pres">
      <dgm:prSet presAssocID="{9192B2E7-0670-40D6-8B74-AD991D991055}" presName="Name0" presStyleCnt="0">
        <dgm:presLayoutVars>
          <dgm:dir/>
          <dgm:resizeHandles val="exact"/>
        </dgm:presLayoutVars>
      </dgm:prSet>
      <dgm:spPr/>
    </dgm:pt>
    <dgm:pt modelId="{2B750EB3-46DC-4081-BC26-0C279924AB5E}" type="pres">
      <dgm:prSet presAssocID="{5E26CDE7-8930-4B3A-8829-D8604BDBFDA0}" presName="composite" presStyleCnt="0"/>
      <dgm:spPr/>
    </dgm:pt>
    <dgm:pt modelId="{34AE57B2-49A7-4E10-B938-CBFC9A3E2E2C}" type="pres">
      <dgm:prSet presAssocID="{5E26CDE7-8930-4B3A-8829-D8604BDBFDA0}" presName="imagSh" presStyleLbl="bgImgPlace1" presStyleIdx="0" presStyleCnt="5"/>
      <dgm:spPr>
        <a:blipFill rotWithShape="1">
          <a:blip xmlns:r="http://schemas.openxmlformats.org/officeDocument/2006/relationships" r:embed="rId1"/>
          <a:srcRect/>
          <a:stretch>
            <a:fillRect l="-39000" r="-39000"/>
          </a:stretch>
        </a:blipFill>
      </dgm:spPr>
    </dgm:pt>
    <dgm:pt modelId="{A6BB3DF3-6AC9-4CA5-8881-B8F21B0120CB}" type="pres">
      <dgm:prSet presAssocID="{5E26CDE7-8930-4B3A-8829-D8604BDBFDA0}" presName="txNode" presStyleLbl="node1" presStyleIdx="0" presStyleCnt="5">
        <dgm:presLayoutVars>
          <dgm:bulletEnabled val="1"/>
        </dgm:presLayoutVars>
      </dgm:prSet>
      <dgm:spPr/>
    </dgm:pt>
    <dgm:pt modelId="{260DAB48-A3CF-4340-841B-868869D7B679}" type="pres">
      <dgm:prSet presAssocID="{EE311EBC-BA14-4819-BFA7-491B91B72360}" presName="sibTrans" presStyleLbl="sibTrans2D1" presStyleIdx="0" presStyleCnt="4"/>
      <dgm:spPr/>
    </dgm:pt>
    <dgm:pt modelId="{780499B3-FF5E-4A7E-A42F-E3B3FC0A2F55}" type="pres">
      <dgm:prSet presAssocID="{EE311EBC-BA14-4819-BFA7-491B91B72360}" presName="connTx" presStyleLbl="sibTrans2D1" presStyleIdx="0" presStyleCnt="4"/>
      <dgm:spPr/>
    </dgm:pt>
    <dgm:pt modelId="{7DE46971-79B5-49CE-96F1-AC5197D61A24}" type="pres">
      <dgm:prSet presAssocID="{69B89718-3D10-4B1E-8EEE-40D23A435A69}" presName="composite" presStyleCnt="0"/>
      <dgm:spPr/>
    </dgm:pt>
    <dgm:pt modelId="{8E0168BB-6646-4649-8315-1B4ABB782C16}" type="pres">
      <dgm:prSet presAssocID="{69B89718-3D10-4B1E-8EEE-40D23A435A69}" presName="imagSh" presStyleLbl="bgImgPlace1" presStyleIdx="1" presStyleCnt="5"/>
      <dgm:spPr>
        <a:blipFill rotWithShape="1">
          <a:blip xmlns:r="http://schemas.openxmlformats.org/officeDocument/2006/relationships" r:embed="rId2"/>
          <a:srcRect/>
          <a:stretch>
            <a:fillRect l="-25000" r="-25000"/>
          </a:stretch>
        </a:blipFill>
      </dgm:spPr>
    </dgm:pt>
    <dgm:pt modelId="{847AF07B-4F51-49AC-B601-CB21D1C56FE1}" type="pres">
      <dgm:prSet presAssocID="{69B89718-3D10-4B1E-8EEE-40D23A435A69}" presName="txNode" presStyleLbl="node1" presStyleIdx="1" presStyleCnt="5">
        <dgm:presLayoutVars>
          <dgm:bulletEnabled val="1"/>
        </dgm:presLayoutVars>
      </dgm:prSet>
      <dgm:spPr/>
    </dgm:pt>
    <dgm:pt modelId="{4A660749-35C9-4064-96D2-A9B37BD80720}" type="pres">
      <dgm:prSet presAssocID="{477E90E6-2323-465D-9579-C9895FD8D619}" presName="sibTrans" presStyleLbl="sibTrans2D1" presStyleIdx="1" presStyleCnt="4"/>
      <dgm:spPr/>
    </dgm:pt>
    <dgm:pt modelId="{F0999E21-938D-4877-9254-1F390A82BC54}" type="pres">
      <dgm:prSet presAssocID="{477E90E6-2323-465D-9579-C9895FD8D619}" presName="connTx" presStyleLbl="sibTrans2D1" presStyleIdx="1" presStyleCnt="4"/>
      <dgm:spPr/>
    </dgm:pt>
    <dgm:pt modelId="{F969EFF5-DE0B-46EE-BEA6-C9CD5261D088}" type="pres">
      <dgm:prSet presAssocID="{83294946-296E-4974-97C4-992FE355567B}" presName="composite" presStyleCnt="0"/>
      <dgm:spPr/>
    </dgm:pt>
    <dgm:pt modelId="{CD987669-E62A-4DF1-84AD-0FA94D2876BF}" type="pres">
      <dgm:prSet presAssocID="{83294946-296E-4974-97C4-992FE355567B}" presName="imagSh" presStyleLbl="bgImgPlace1" presStyleIdx="2" presStyleCnt="5"/>
      <dgm:spPr>
        <a:blipFill rotWithShape="1">
          <a:blip xmlns:r="http://schemas.openxmlformats.org/officeDocument/2006/relationships" r:embed="rId3"/>
          <a:srcRect/>
          <a:stretch>
            <a:fillRect l="-53000" r="-53000"/>
          </a:stretch>
        </a:blipFill>
      </dgm:spPr>
    </dgm:pt>
    <dgm:pt modelId="{E9FFD5C8-2974-4440-952C-D43AF5F8CA00}" type="pres">
      <dgm:prSet presAssocID="{83294946-296E-4974-97C4-992FE355567B}" presName="txNode" presStyleLbl="node1" presStyleIdx="2" presStyleCnt="5">
        <dgm:presLayoutVars>
          <dgm:bulletEnabled val="1"/>
        </dgm:presLayoutVars>
      </dgm:prSet>
      <dgm:spPr/>
    </dgm:pt>
    <dgm:pt modelId="{DDF0EF8A-4954-474F-8EA9-F0729C07221D}" type="pres">
      <dgm:prSet presAssocID="{20EADE4E-02CF-48FD-A9EE-6CE9B67F9472}" presName="sibTrans" presStyleLbl="sibTrans2D1" presStyleIdx="2" presStyleCnt="4"/>
      <dgm:spPr/>
    </dgm:pt>
    <dgm:pt modelId="{D7DA7F58-0583-42B3-8C2C-ECAC3EBE0777}" type="pres">
      <dgm:prSet presAssocID="{20EADE4E-02CF-48FD-A9EE-6CE9B67F9472}" presName="connTx" presStyleLbl="sibTrans2D1" presStyleIdx="2" presStyleCnt="4"/>
      <dgm:spPr/>
    </dgm:pt>
    <dgm:pt modelId="{E18F31C4-AA0F-48B4-825D-C0FA9EBDB7A8}" type="pres">
      <dgm:prSet presAssocID="{02A11561-1773-49A1-9B81-A9E3C63ED469}" presName="composite" presStyleCnt="0"/>
      <dgm:spPr/>
    </dgm:pt>
    <dgm:pt modelId="{D5C4FFD8-CA95-40D1-A734-58093EF383C2}" type="pres">
      <dgm:prSet presAssocID="{02A11561-1773-49A1-9B81-A9E3C63ED469}" presName="imagSh" presStyleLbl="bgImgPlace1" presStyleIdx="3" presStyleCnt="5"/>
      <dgm:spPr>
        <a:blipFill rotWithShape="1">
          <a:blip xmlns:r="http://schemas.openxmlformats.org/officeDocument/2006/relationships" r:embed="rId4"/>
          <a:srcRect/>
          <a:stretch>
            <a:fillRect l="-39000" r="-39000"/>
          </a:stretch>
        </a:blipFill>
      </dgm:spPr>
    </dgm:pt>
    <dgm:pt modelId="{BD08C7A4-97E2-4CF4-92EC-8C196C94F008}" type="pres">
      <dgm:prSet presAssocID="{02A11561-1773-49A1-9B81-A9E3C63ED469}" presName="txNode" presStyleLbl="node1" presStyleIdx="3" presStyleCnt="5">
        <dgm:presLayoutVars>
          <dgm:bulletEnabled val="1"/>
        </dgm:presLayoutVars>
      </dgm:prSet>
      <dgm:spPr/>
    </dgm:pt>
    <dgm:pt modelId="{E65DDAA3-BEB4-4B96-94F8-8D84C6786A31}" type="pres">
      <dgm:prSet presAssocID="{AA21A7DF-4792-4743-97CF-2C1FACB38D9C}" presName="sibTrans" presStyleLbl="sibTrans2D1" presStyleIdx="3" presStyleCnt="4"/>
      <dgm:spPr/>
    </dgm:pt>
    <dgm:pt modelId="{D197B6EC-57C2-45EC-A5D5-747BA9031782}" type="pres">
      <dgm:prSet presAssocID="{AA21A7DF-4792-4743-97CF-2C1FACB38D9C}" presName="connTx" presStyleLbl="sibTrans2D1" presStyleIdx="3" presStyleCnt="4"/>
      <dgm:spPr/>
    </dgm:pt>
    <dgm:pt modelId="{874650DE-7AD2-4A07-AB56-7FFA70C8A535}" type="pres">
      <dgm:prSet presAssocID="{848B3CA0-9EB3-48D4-8E65-BB2EA2A28EAC}" presName="composite" presStyleCnt="0"/>
      <dgm:spPr/>
    </dgm:pt>
    <dgm:pt modelId="{90A70F7E-DC1B-4D80-8AE2-194193157F1D}" type="pres">
      <dgm:prSet presAssocID="{848B3CA0-9EB3-48D4-8E65-BB2EA2A28EAC}" presName="imagSh" presStyleLbl="bgImgPlace1" presStyleIdx="4" presStyleCnt="5"/>
      <dgm:spPr>
        <a:blipFill rotWithShape="1">
          <a:blip xmlns:r="http://schemas.openxmlformats.org/officeDocument/2006/relationships" r:embed="rId5"/>
          <a:srcRect/>
          <a:stretch>
            <a:fillRect l="-13000" r="-13000"/>
          </a:stretch>
        </a:blipFill>
      </dgm:spPr>
    </dgm:pt>
    <dgm:pt modelId="{AFAAC2EE-9129-4443-925D-9F657558CB1F}" type="pres">
      <dgm:prSet presAssocID="{848B3CA0-9EB3-48D4-8E65-BB2EA2A28EAC}" presName="txNode" presStyleLbl="node1" presStyleIdx="4" presStyleCnt="5">
        <dgm:presLayoutVars>
          <dgm:bulletEnabled val="1"/>
        </dgm:presLayoutVars>
      </dgm:prSet>
      <dgm:spPr/>
    </dgm:pt>
  </dgm:ptLst>
  <dgm:cxnLst>
    <dgm:cxn modelId="{E2DABF08-56AD-409B-82E2-697D290124E3}" type="presOf" srcId="{9192B2E7-0670-40D6-8B74-AD991D991055}" destId="{DE7CB0A5-A05F-4CFC-AD72-D905935847E6}" srcOrd="0" destOrd="0" presId="urn:microsoft.com/office/officeart/2005/8/layout/hProcess10"/>
    <dgm:cxn modelId="{C0389A0E-6A0D-4DDD-85A6-4F6A497F189A}" srcId="{9192B2E7-0670-40D6-8B74-AD991D991055}" destId="{5E26CDE7-8930-4B3A-8829-D8604BDBFDA0}" srcOrd="0" destOrd="0" parTransId="{50C79069-A78A-4EAC-9315-7C2FA9B9462D}" sibTransId="{EE311EBC-BA14-4819-BFA7-491B91B72360}"/>
    <dgm:cxn modelId="{45863717-DA32-4E8D-84AA-57B247461815}" srcId="{9192B2E7-0670-40D6-8B74-AD991D991055}" destId="{02A11561-1773-49A1-9B81-A9E3C63ED469}" srcOrd="3" destOrd="0" parTransId="{73469E04-D336-49BB-8E08-1E521D7CA5B0}" sibTransId="{AA21A7DF-4792-4743-97CF-2C1FACB38D9C}"/>
    <dgm:cxn modelId="{E014842C-0B26-484D-8381-3D1CFD6A173B}" type="presOf" srcId="{848B3CA0-9EB3-48D4-8E65-BB2EA2A28EAC}" destId="{AFAAC2EE-9129-4443-925D-9F657558CB1F}" srcOrd="0" destOrd="0" presId="urn:microsoft.com/office/officeart/2005/8/layout/hProcess10"/>
    <dgm:cxn modelId="{70515B43-DDE5-44AE-AC84-C45F24E8596B}" type="presOf" srcId="{EE311EBC-BA14-4819-BFA7-491B91B72360}" destId="{260DAB48-A3CF-4340-841B-868869D7B679}" srcOrd="0" destOrd="0" presId="urn:microsoft.com/office/officeart/2005/8/layout/hProcess10"/>
    <dgm:cxn modelId="{84DBDE63-D200-4BBA-A1E8-249276B4A7DF}" type="presOf" srcId="{20EADE4E-02CF-48FD-A9EE-6CE9B67F9472}" destId="{D7DA7F58-0583-42B3-8C2C-ECAC3EBE0777}" srcOrd="1" destOrd="0" presId="urn:microsoft.com/office/officeart/2005/8/layout/hProcess10"/>
    <dgm:cxn modelId="{0EC4634F-7FA6-42E6-8E8D-7A2302F51810}" type="presOf" srcId="{5E26CDE7-8930-4B3A-8829-D8604BDBFDA0}" destId="{A6BB3DF3-6AC9-4CA5-8881-B8F21B0120CB}" srcOrd="0" destOrd="0" presId="urn:microsoft.com/office/officeart/2005/8/layout/hProcess10"/>
    <dgm:cxn modelId="{E91B8D53-B454-4CEF-9886-6998036B0820}" type="presOf" srcId="{02A11561-1773-49A1-9B81-A9E3C63ED469}" destId="{BD08C7A4-97E2-4CF4-92EC-8C196C94F008}" srcOrd="0" destOrd="0" presId="urn:microsoft.com/office/officeart/2005/8/layout/hProcess10"/>
    <dgm:cxn modelId="{5829CF88-09A9-4E72-8FC0-B00EFED0D424}" type="presOf" srcId="{83294946-296E-4974-97C4-992FE355567B}" destId="{E9FFD5C8-2974-4440-952C-D43AF5F8CA00}" srcOrd="0" destOrd="0" presId="urn:microsoft.com/office/officeart/2005/8/layout/hProcess10"/>
    <dgm:cxn modelId="{C0C05A8E-5E39-4992-A7C4-ED1D5946FC4A}" type="presOf" srcId="{EE311EBC-BA14-4819-BFA7-491B91B72360}" destId="{780499B3-FF5E-4A7E-A42F-E3B3FC0A2F55}" srcOrd="1" destOrd="0" presId="urn:microsoft.com/office/officeart/2005/8/layout/hProcess10"/>
    <dgm:cxn modelId="{EC17C490-E318-41F5-9DE7-CA31B261BE12}" type="presOf" srcId="{477E90E6-2323-465D-9579-C9895FD8D619}" destId="{4A660749-35C9-4064-96D2-A9B37BD80720}" srcOrd="0" destOrd="0" presId="urn:microsoft.com/office/officeart/2005/8/layout/hProcess10"/>
    <dgm:cxn modelId="{0D6DB895-2E0E-4399-9294-77E32636F574}" srcId="{9192B2E7-0670-40D6-8B74-AD991D991055}" destId="{83294946-296E-4974-97C4-992FE355567B}" srcOrd="2" destOrd="0" parTransId="{D39D8705-509D-47B0-B548-4C54D0738FBF}" sibTransId="{20EADE4E-02CF-48FD-A9EE-6CE9B67F9472}"/>
    <dgm:cxn modelId="{9CEE379C-1B80-41D4-A69E-6F9F8E2D31D6}" type="presOf" srcId="{477E90E6-2323-465D-9579-C9895FD8D619}" destId="{F0999E21-938D-4877-9254-1F390A82BC54}" srcOrd="1" destOrd="0" presId="urn:microsoft.com/office/officeart/2005/8/layout/hProcess10"/>
    <dgm:cxn modelId="{555F75A5-ACC1-4ECB-9F0D-D07E3D61BF4B}" srcId="{9192B2E7-0670-40D6-8B74-AD991D991055}" destId="{848B3CA0-9EB3-48D4-8E65-BB2EA2A28EAC}" srcOrd="4" destOrd="0" parTransId="{16D286BD-159B-4EA9-8DEC-A3D5386035FA}" sibTransId="{0D5FC1A4-A310-47BC-A149-804BEB2B8F97}"/>
    <dgm:cxn modelId="{251DE4A6-5BD9-4C41-BE6F-7352B97D926F}" type="presOf" srcId="{AA21A7DF-4792-4743-97CF-2C1FACB38D9C}" destId="{E65DDAA3-BEB4-4B96-94F8-8D84C6786A31}" srcOrd="0" destOrd="0" presId="urn:microsoft.com/office/officeart/2005/8/layout/hProcess10"/>
    <dgm:cxn modelId="{EA1700B7-17CA-444C-83C3-C7920C6ED846}" type="presOf" srcId="{69B89718-3D10-4B1E-8EEE-40D23A435A69}" destId="{847AF07B-4F51-49AC-B601-CB21D1C56FE1}" srcOrd="0" destOrd="0" presId="urn:microsoft.com/office/officeart/2005/8/layout/hProcess10"/>
    <dgm:cxn modelId="{9FF6C8BD-F516-4403-BEC8-63D0397BCF1E}" type="presOf" srcId="{20EADE4E-02CF-48FD-A9EE-6CE9B67F9472}" destId="{DDF0EF8A-4954-474F-8EA9-F0729C07221D}" srcOrd="0" destOrd="0" presId="urn:microsoft.com/office/officeart/2005/8/layout/hProcess10"/>
    <dgm:cxn modelId="{E5ACA7E9-F436-4054-B85A-CF96013C87CE}" srcId="{9192B2E7-0670-40D6-8B74-AD991D991055}" destId="{69B89718-3D10-4B1E-8EEE-40D23A435A69}" srcOrd="1" destOrd="0" parTransId="{AE99883D-5A99-4301-84D7-321D9CDB64F4}" sibTransId="{477E90E6-2323-465D-9579-C9895FD8D619}"/>
    <dgm:cxn modelId="{48BA78ED-D18A-46F5-B1AD-9D476003ECE9}" type="presOf" srcId="{AA21A7DF-4792-4743-97CF-2C1FACB38D9C}" destId="{D197B6EC-57C2-45EC-A5D5-747BA9031782}" srcOrd="1" destOrd="0" presId="urn:microsoft.com/office/officeart/2005/8/layout/hProcess10"/>
    <dgm:cxn modelId="{3D638B51-4DBF-4F5F-8C3E-2CE5C98B4288}" type="presParOf" srcId="{DE7CB0A5-A05F-4CFC-AD72-D905935847E6}" destId="{2B750EB3-46DC-4081-BC26-0C279924AB5E}" srcOrd="0" destOrd="0" presId="urn:microsoft.com/office/officeart/2005/8/layout/hProcess10"/>
    <dgm:cxn modelId="{AC8FE657-4304-4489-8041-D0219B859849}" type="presParOf" srcId="{2B750EB3-46DC-4081-BC26-0C279924AB5E}" destId="{34AE57B2-49A7-4E10-B938-CBFC9A3E2E2C}" srcOrd="0" destOrd="0" presId="urn:microsoft.com/office/officeart/2005/8/layout/hProcess10"/>
    <dgm:cxn modelId="{3D3C7696-FD6F-4D1F-AF22-CB4570AC451B}" type="presParOf" srcId="{2B750EB3-46DC-4081-BC26-0C279924AB5E}" destId="{A6BB3DF3-6AC9-4CA5-8881-B8F21B0120CB}" srcOrd="1" destOrd="0" presId="urn:microsoft.com/office/officeart/2005/8/layout/hProcess10"/>
    <dgm:cxn modelId="{867CC6A0-B8B8-4476-8F70-F2EA662F6054}" type="presParOf" srcId="{DE7CB0A5-A05F-4CFC-AD72-D905935847E6}" destId="{260DAB48-A3CF-4340-841B-868869D7B679}" srcOrd="1" destOrd="0" presId="urn:microsoft.com/office/officeart/2005/8/layout/hProcess10"/>
    <dgm:cxn modelId="{63564E04-30A4-4B60-A26D-B6E099383CD5}" type="presParOf" srcId="{260DAB48-A3CF-4340-841B-868869D7B679}" destId="{780499B3-FF5E-4A7E-A42F-E3B3FC0A2F55}" srcOrd="0" destOrd="0" presId="urn:microsoft.com/office/officeart/2005/8/layout/hProcess10"/>
    <dgm:cxn modelId="{C598E4A7-DC21-4C7A-AB99-95CE8F94FEDA}" type="presParOf" srcId="{DE7CB0A5-A05F-4CFC-AD72-D905935847E6}" destId="{7DE46971-79B5-49CE-96F1-AC5197D61A24}" srcOrd="2" destOrd="0" presId="urn:microsoft.com/office/officeart/2005/8/layout/hProcess10"/>
    <dgm:cxn modelId="{46C74332-52B2-409F-95EA-1C6AF395AEA6}" type="presParOf" srcId="{7DE46971-79B5-49CE-96F1-AC5197D61A24}" destId="{8E0168BB-6646-4649-8315-1B4ABB782C16}" srcOrd="0" destOrd="0" presId="urn:microsoft.com/office/officeart/2005/8/layout/hProcess10"/>
    <dgm:cxn modelId="{F860E3B1-1D5F-4AEA-87CE-C161754358B5}" type="presParOf" srcId="{7DE46971-79B5-49CE-96F1-AC5197D61A24}" destId="{847AF07B-4F51-49AC-B601-CB21D1C56FE1}" srcOrd="1" destOrd="0" presId="urn:microsoft.com/office/officeart/2005/8/layout/hProcess10"/>
    <dgm:cxn modelId="{82E8D863-4B5E-4BCF-A3D1-CCC0EB82B90E}" type="presParOf" srcId="{DE7CB0A5-A05F-4CFC-AD72-D905935847E6}" destId="{4A660749-35C9-4064-96D2-A9B37BD80720}" srcOrd="3" destOrd="0" presId="urn:microsoft.com/office/officeart/2005/8/layout/hProcess10"/>
    <dgm:cxn modelId="{D63CF63D-7B18-4D7E-B1BA-F47C7F00A5F8}" type="presParOf" srcId="{4A660749-35C9-4064-96D2-A9B37BD80720}" destId="{F0999E21-938D-4877-9254-1F390A82BC54}" srcOrd="0" destOrd="0" presId="urn:microsoft.com/office/officeart/2005/8/layout/hProcess10"/>
    <dgm:cxn modelId="{9F71B7F8-7AAE-4B6E-88F3-A3FF2FF754E4}" type="presParOf" srcId="{DE7CB0A5-A05F-4CFC-AD72-D905935847E6}" destId="{F969EFF5-DE0B-46EE-BEA6-C9CD5261D088}" srcOrd="4" destOrd="0" presId="urn:microsoft.com/office/officeart/2005/8/layout/hProcess10"/>
    <dgm:cxn modelId="{53DFA01F-1E97-4331-B0DD-9CBA363291C9}" type="presParOf" srcId="{F969EFF5-DE0B-46EE-BEA6-C9CD5261D088}" destId="{CD987669-E62A-4DF1-84AD-0FA94D2876BF}" srcOrd="0" destOrd="0" presId="urn:microsoft.com/office/officeart/2005/8/layout/hProcess10"/>
    <dgm:cxn modelId="{324C8A3B-D00D-4D71-868E-40F4EBA36F9F}" type="presParOf" srcId="{F969EFF5-DE0B-46EE-BEA6-C9CD5261D088}" destId="{E9FFD5C8-2974-4440-952C-D43AF5F8CA00}" srcOrd="1" destOrd="0" presId="urn:microsoft.com/office/officeart/2005/8/layout/hProcess10"/>
    <dgm:cxn modelId="{B0368D57-CB5A-4C85-9042-8CCFF219343B}" type="presParOf" srcId="{DE7CB0A5-A05F-4CFC-AD72-D905935847E6}" destId="{DDF0EF8A-4954-474F-8EA9-F0729C07221D}" srcOrd="5" destOrd="0" presId="urn:microsoft.com/office/officeart/2005/8/layout/hProcess10"/>
    <dgm:cxn modelId="{5DA03890-8A39-441C-883E-18490EA41549}" type="presParOf" srcId="{DDF0EF8A-4954-474F-8EA9-F0729C07221D}" destId="{D7DA7F58-0583-42B3-8C2C-ECAC3EBE0777}" srcOrd="0" destOrd="0" presId="urn:microsoft.com/office/officeart/2005/8/layout/hProcess10"/>
    <dgm:cxn modelId="{F1D2A57C-4CAE-45B3-A80D-2D4F8D653BCC}" type="presParOf" srcId="{DE7CB0A5-A05F-4CFC-AD72-D905935847E6}" destId="{E18F31C4-AA0F-48B4-825D-C0FA9EBDB7A8}" srcOrd="6" destOrd="0" presId="urn:microsoft.com/office/officeart/2005/8/layout/hProcess10"/>
    <dgm:cxn modelId="{0494BAB6-8C7A-4056-88D1-F521CD40FD31}" type="presParOf" srcId="{E18F31C4-AA0F-48B4-825D-C0FA9EBDB7A8}" destId="{D5C4FFD8-CA95-40D1-A734-58093EF383C2}" srcOrd="0" destOrd="0" presId="urn:microsoft.com/office/officeart/2005/8/layout/hProcess10"/>
    <dgm:cxn modelId="{EFA42CB0-A879-4039-B8BC-1B059E3FEE1D}" type="presParOf" srcId="{E18F31C4-AA0F-48B4-825D-C0FA9EBDB7A8}" destId="{BD08C7A4-97E2-4CF4-92EC-8C196C94F008}" srcOrd="1" destOrd="0" presId="urn:microsoft.com/office/officeart/2005/8/layout/hProcess10"/>
    <dgm:cxn modelId="{A214C627-AF55-4E38-9654-C1FD6DF4DFE3}" type="presParOf" srcId="{DE7CB0A5-A05F-4CFC-AD72-D905935847E6}" destId="{E65DDAA3-BEB4-4B96-94F8-8D84C6786A31}" srcOrd="7" destOrd="0" presId="urn:microsoft.com/office/officeart/2005/8/layout/hProcess10"/>
    <dgm:cxn modelId="{2737FBF9-34F1-49DE-9B8A-D3048346D562}" type="presParOf" srcId="{E65DDAA3-BEB4-4B96-94F8-8D84C6786A31}" destId="{D197B6EC-57C2-45EC-A5D5-747BA9031782}" srcOrd="0" destOrd="0" presId="urn:microsoft.com/office/officeart/2005/8/layout/hProcess10"/>
    <dgm:cxn modelId="{EFEFA44F-A73E-4E97-9467-555D3217EA87}" type="presParOf" srcId="{DE7CB0A5-A05F-4CFC-AD72-D905935847E6}" destId="{874650DE-7AD2-4A07-AB56-7FFA70C8A535}" srcOrd="8" destOrd="0" presId="urn:microsoft.com/office/officeart/2005/8/layout/hProcess10"/>
    <dgm:cxn modelId="{6ACC2DF0-4BD5-47E5-B405-48335AD7A6DC}" type="presParOf" srcId="{874650DE-7AD2-4A07-AB56-7FFA70C8A535}" destId="{90A70F7E-DC1B-4D80-8AE2-194193157F1D}" srcOrd="0" destOrd="0" presId="urn:microsoft.com/office/officeart/2005/8/layout/hProcess10"/>
    <dgm:cxn modelId="{8C5B70BC-6E8E-4B0C-84D7-2D0090DC59C1}" type="presParOf" srcId="{874650DE-7AD2-4A07-AB56-7FFA70C8A535}" destId="{AFAAC2EE-9129-4443-925D-9F657558CB1F}" srcOrd="1" destOrd="0" presId="urn:microsoft.com/office/officeart/2005/8/layout/hProcess10"/>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4AE57B2-49A7-4E10-B938-CBFC9A3E2E2C}">
      <dsp:nvSpPr>
        <dsp:cNvPr id="0" name=""/>
        <dsp:cNvSpPr/>
      </dsp:nvSpPr>
      <dsp:spPr>
        <a:xfrm>
          <a:off x="4938" y="1330990"/>
          <a:ext cx="1154642" cy="1154642"/>
        </a:xfrm>
        <a:prstGeom prst="roundRect">
          <a:avLst>
            <a:gd name="adj" fmla="val 10000"/>
          </a:avLst>
        </a:prstGeom>
        <a:blipFill rotWithShape="1">
          <a:blip xmlns:r="http://schemas.openxmlformats.org/officeDocument/2006/relationships" r:embed="rId1"/>
          <a:srcRect/>
          <a:stretch>
            <a:fillRect l="-39000" r="-39000"/>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6BB3DF3-6AC9-4CA5-8881-B8F21B0120CB}">
      <dsp:nvSpPr>
        <dsp:cNvPr id="0" name=""/>
        <dsp:cNvSpPr/>
      </dsp:nvSpPr>
      <dsp:spPr>
        <a:xfrm>
          <a:off x="192904" y="2023775"/>
          <a:ext cx="1154642" cy="11546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Converted the data files form .</a:t>
          </a:r>
          <a:r>
            <a:rPr lang="en-US" sz="1400" kern="1200" dirty="0" err="1"/>
            <a:t>tsv</a:t>
          </a:r>
          <a:r>
            <a:rPr lang="en-US" sz="1400" kern="1200" dirty="0"/>
            <a:t> to .csv format using python</a:t>
          </a:r>
        </a:p>
      </dsp:txBody>
      <dsp:txXfrm>
        <a:off x="226722" y="2057593"/>
        <a:ext cx="1087006" cy="1087006"/>
      </dsp:txXfrm>
    </dsp:sp>
    <dsp:sp modelId="{260DAB48-A3CF-4340-841B-868869D7B679}">
      <dsp:nvSpPr>
        <dsp:cNvPr id="0" name=""/>
        <dsp:cNvSpPr/>
      </dsp:nvSpPr>
      <dsp:spPr>
        <a:xfrm>
          <a:off x="1381991" y="1769589"/>
          <a:ext cx="222409" cy="27744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dirty="0"/>
        </a:p>
      </dsp:txBody>
      <dsp:txXfrm>
        <a:off x="1381991" y="1825078"/>
        <a:ext cx="155686" cy="166466"/>
      </dsp:txXfrm>
    </dsp:sp>
    <dsp:sp modelId="{8E0168BB-6646-4649-8315-1B4ABB782C16}">
      <dsp:nvSpPr>
        <dsp:cNvPr id="0" name=""/>
        <dsp:cNvSpPr/>
      </dsp:nvSpPr>
      <dsp:spPr>
        <a:xfrm>
          <a:off x="1795038" y="1330990"/>
          <a:ext cx="1154642" cy="1154642"/>
        </a:xfrm>
        <a:prstGeom prst="roundRect">
          <a:avLst>
            <a:gd name="adj" fmla="val 10000"/>
          </a:avLst>
        </a:prstGeom>
        <a:blipFill rotWithShape="1">
          <a:blip xmlns:r="http://schemas.openxmlformats.org/officeDocument/2006/relationships" r:embed="rId2"/>
          <a:srcRect/>
          <a:stretch>
            <a:fillRect l="-25000" r="-25000"/>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47AF07B-4F51-49AC-B601-CB21D1C56FE1}">
      <dsp:nvSpPr>
        <dsp:cNvPr id="0" name=""/>
        <dsp:cNvSpPr/>
      </dsp:nvSpPr>
      <dsp:spPr>
        <a:xfrm>
          <a:off x="1983003" y="2023775"/>
          <a:ext cx="1154642" cy="11546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Sampled the top 10,000 rows to run the queries</a:t>
          </a:r>
        </a:p>
      </dsp:txBody>
      <dsp:txXfrm>
        <a:off x="2016821" y="2057593"/>
        <a:ext cx="1087006" cy="1087006"/>
      </dsp:txXfrm>
    </dsp:sp>
    <dsp:sp modelId="{4A660749-35C9-4064-96D2-A9B37BD80720}">
      <dsp:nvSpPr>
        <dsp:cNvPr id="0" name=""/>
        <dsp:cNvSpPr/>
      </dsp:nvSpPr>
      <dsp:spPr>
        <a:xfrm>
          <a:off x="3172090" y="1769589"/>
          <a:ext cx="222409" cy="27744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dirty="0"/>
        </a:p>
      </dsp:txBody>
      <dsp:txXfrm>
        <a:off x="3172090" y="1825078"/>
        <a:ext cx="155686" cy="166466"/>
      </dsp:txXfrm>
    </dsp:sp>
    <dsp:sp modelId="{CD987669-E62A-4DF1-84AD-0FA94D2876BF}">
      <dsp:nvSpPr>
        <dsp:cNvPr id="0" name=""/>
        <dsp:cNvSpPr/>
      </dsp:nvSpPr>
      <dsp:spPr>
        <a:xfrm>
          <a:off x="3585137" y="1330990"/>
          <a:ext cx="1154642" cy="1154642"/>
        </a:xfrm>
        <a:prstGeom prst="roundRect">
          <a:avLst>
            <a:gd name="adj" fmla="val 10000"/>
          </a:avLst>
        </a:prstGeom>
        <a:blipFill rotWithShape="1">
          <a:blip xmlns:r="http://schemas.openxmlformats.org/officeDocument/2006/relationships" r:embed="rId3"/>
          <a:srcRect/>
          <a:stretch>
            <a:fillRect l="-53000" r="-53000"/>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9FFD5C8-2974-4440-952C-D43AF5F8CA00}">
      <dsp:nvSpPr>
        <dsp:cNvPr id="0" name=""/>
        <dsp:cNvSpPr/>
      </dsp:nvSpPr>
      <dsp:spPr>
        <a:xfrm>
          <a:off x="3773102" y="2023775"/>
          <a:ext cx="1154642" cy="11546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Imported the data set into MySQL using table import wizard</a:t>
          </a:r>
        </a:p>
      </dsp:txBody>
      <dsp:txXfrm>
        <a:off x="3806920" y="2057593"/>
        <a:ext cx="1087006" cy="1087006"/>
      </dsp:txXfrm>
    </dsp:sp>
    <dsp:sp modelId="{DDF0EF8A-4954-474F-8EA9-F0729C07221D}">
      <dsp:nvSpPr>
        <dsp:cNvPr id="0" name=""/>
        <dsp:cNvSpPr/>
      </dsp:nvSpPr>
      <dsp:spPr>
        <a:xfrm>
          <a:off x="4962189" y="1769589"/>
          <a:ext cx="222409" cy="27744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dirty="0"/>
        </a:p>
      </dsp:txBody>
      <dsp:txXfrm>
        <a:off x="4962189" y="1825078"/>
        <a:ext cx="155686" cy="166466"/>
      </dsp:txXfrm>
    </dsp:sp>
    <dsp:sp modelId="{D5C4FFD8-CA95-40D1-A734-58093EF383C2}">
      <dsp:nvSpPr>
        <dsp:cNvPr id="0" name=""/>
        <dsp:cNvSpPr/>
      </dsp:nvSpPr>
      <dsp:spPr>
        <a:xfrm>
          <a:off x="5375236" y="1330990"/>
          <a:ext cx="1154642" cy="1154642"/>
        </a:xfrm>
        <a:prstGeom prst="roundRect">
          <a:avLst>
            <a:gd name="adj" fmla="val 10000"/>
          </a:avLst>
        </a:prstGeom>
        <a:blipFill rotWithShape="1">
          <a:blip xmlns:r="http://schemas.openxmlformats.org/officeDocument/2006/relationships" r:embed="rId4"/>
          <a:srcRect/>
          <a:stretch>
            <a:fillRect l="-39000" r="-39000"/>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D08C7A4-97E2-4CF4-92EC-8C196C94F008}">
      <dsp:nvSpPr>
        <dsp:cNvPr id="0" name=""/>
        <dsp:cNvSpPr/>
      </dsp:nvSpPr>
      <dsp:spPr>
        <a:xfrm>
          <a:off x="5563201" y="2023775"/>
          <a:ext cx="1154642" cy="11546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Normalized the data</a:t>
          </a:r>
        </a:p>
      </dsp:txBody>
      <dsp:txXfrm>
        <a:off x="5597019" y="2057593"/>
        <a:ext cx="1087006" cy="1087006"/>
      </dsp:txXfrm>
    </dsp:sp>
    <dsp:sp modelId="{E65DDAA3-BEB4-4B96-94F8-8D84C6786A31}">
      <dsp:nvSpPr>
        <dsp:cNvPr id="0" name=""/>
        <dsp:cNvSpPr/>
      </dsp:nvSpPr>
      <dsp:spPr>
        <a:xfrm>
          <a:off x="6752288" y="1769589"/>
          <a:ext cx="222409" cy="27744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dirty="0"/>
        </a:p>
      </dsp:txBody>
      <dsp:txXfrm>
        <a:off x="6752288" y="1825078"/>
        <a:ext cx="155686" cy="166466"/>
      </dsp:txXfrm>
    </dsp:sp>
    <dsp:sp modelId="{90A70F7E-DC1B-4D80-8AE2-194193157F1D}">
      <dsp:nvSpPr>
        <dsp:cNvPr id="0" name=""/>
        <dsp:cNvSpPr/>
      </dsp:nvSpPr>
      <dsp:spPr>
        <a:xfrm>
          <a:off x="7165335" y="1330990"/>
          <a:ext cx="1154642" cy="1154642"/>
        </a:xfrm>
        <a:prstGeom prst="roundRect">
          <a:avLst>
            <a:gd name="adj" fmla="val 10000"/>
          </a:avLst>
        </a:prstGeom>
        <a:blipFill rotWithShape="1">
          <a:blip xmlns:r="http://schemas.openxmlformats.org/officeDocument/2006/relationships" r:embed="rId5"/>
          <a:srcRect/>
          <a:stretch>
            <a:fillRect l="-13000" r="-13000"/>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FAAC2EE-9129-4443-925D-9F657558CB1F}">
      <dsp:nvSpPr>
        <dsp:cNvPr id="0" name=""/>
        <dsp:cNvSpPr/>
      </dsp:nvSpPr>
      <dsp:spPr>
        <a:xfrm>
          <a:off x="7353300" y="2023775"/>
          <a:ext cx="1154642" cy="11546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Queried the database to answer business problems</a:t>
          </a:r>
        </a:p>
      </dsp:txBody>
      <dsp:txXfrm>
        <a:off x="7387118" y="2057593"/>
        <a:ext cx="1087006" cy="1087006"/>
      </dsp:txXfrm>
    </dsp:sp>
  </dsp:spTree>
</dsp:drawing>
</file>

<file path=ppt/diagrams/layout1.xml><?xml version="1.0" encoding="utf-8"?>
<dgm:layoutDef xmlns:dgm="http://schemas.openxmlformats.org/drawingml/2006/diagram" xmlns:a="http://schemas.openxmlformats.org/drawingml/2006/main" uniqueId="urn:microsoft.com/office/officeart/2005/8/layout/hProcess10">
  <dgm:title val=""/>
  <dgm:desc val=""/>
  <dgm:catLst>
    <dgm:cat type="process" pri="3000"/>
    <dgm:cat type="picture" pri="30000"/>
    <dgm:cat type="pictureconvert" pri="3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op="equ" fact="0.3333"/>
      <dgm:constr type="primFontSz" for="des" forName="txNode" op="equ" val="65"/>
      <dgm:constr type="primFontSz" for="des" forName="connTx" op="equ" val="55"/>
      <dgm:constr type="primFontSz" for="des" forName="connTx" refType="primFontSz" refFor="des" refForName="txNode" op="lte" fact="0.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imagSh"/>
              <dgm:constr type="w" for="ch" forName="imagSh" refType="w" fact="0.86"/>
              <dgm:constr type="t" for="ch" forName="imagSh"/>
              <dgm:constr type="h" for="ch" forName="imagSh" refType="w" refFor="ch" refForName="imagSh"/>
              <dgm:constr type="l" for="ch" forName="txNode" refType="w" fact="0.14"/>
              <dgm:constr type="w" for="ch" forName="txNode" refType="w" refFor="ch" refForName="imagSh"/>
              <dgm:constr type="t" for="ch" forName="txNode" refType="h" refFor="ch" refForName="imagSh" fact="0.6"/>
              <dgm:constr type="h" for="ch" forName="txNode" refType="h" refFor="ch" refForName="imagSh"/>
            </dgm:constrLst>
          </dgm:if>
          <dgm:else name="Name7">
            <dgm:constrLst>
              <dgm:constr type="l" for="ch" forName="imagSh" refType="w" fact="0.14"/>
              <dgm:constr type="w" for="ch" forName="imagSh" refType="w" fact="0.86"/>
              <dgm:constr type="t" for="ch" forName="imagSh"/>
              <dgm:constr type="h" for="ch" forName="imagSh" refType="w" refFor="ch" refForName="imagSh"/>
              <dgm:constr type="l" for="ch" forName="txNode"/>
              <dgm:constr type="w" for="ch" forName="txNode" refType="w" refFor="ch" refForName="imagSh"/>
              <dgm:constr type="t" for="ch" forName="txNode" refType="h" refFor="ch" refForName="imagSh" fact="0.6"/>
              <dgm:constr type="h" for="ch" forName="txNode" refType="h" refFor="ch" refForName="imagSh"/>
            </dgm:constrLst>
          </dgm:else>
        </dgm:choose>
        <dgm:ruleLst/>
        <dgm:layoutNode name="imagSh" styleLbl="bgImgPlace1">
          <dgm:alg type="sp"/>
          <dgm:shape xmlns:r="http://schemas.openxmlformats.org/officeDocument/2006/relationships" type="roundRect" r:blip="" blipPhldr="1">
            <dgm:adjLst>
              <dgm:adj idx="1" val="0.1"/>
            </dgm:adjLst>
          </dgm:shape>
          <dgm:presOf/>
          <dgm:constrLst/>
          <dgm:ruleLst/>
        </dgm:layoutNode>
        <dgm:layoutNode name="txNode" styleLbl="node1">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sibTransForEach" axis="followSib" ptType="sibTrans" cnt="1">
        <dgm:layoutNode name="sibTrans">
          <dgm:alg type="conn">
            <dgm:param type="begPts" val="auto"/>
            <dgm:param type="endPts" val="auto"/>
            <dgm:param type="srcNode" val="imagSh"/>
            <dgm:param type="dstNode" val="imagSh"/>
          </dgm:alg>
          <dgm:shape xmlns:r="http://schemas.openxmlformats.org/officeDocument/2006/relationships" type="conn" r:blip="">
            <dgm:adjLst/>
          </dgm:shape>
          <dgm:presOf axis="self"/>
          <dgm:constrLst>
            <dgm:constr type="h" refType="w" fact="0.62"/>
            <dgm:constr type="connDist"/>
            <dgm:constr type="begPad" refType="connDist" fact="0.35"/>
            <dgm:constr type="endPad" refType="connDist" fact="0.3"/>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3C1EAF9-4718-034F-90B3-1E23D9FC38C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317E4E72-6179-DD41-84BE-14680CA07BF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4DF351A-5EA2-C146-A10F-CD8C6A7F8C0C}" type="datetime1">
              <a:rPr lang="en-US" smtClean="0"/>
              <a:t>4/25/2021</a:t>
            </a:fld>
            <a:endParaRPr lang="en-US"/>
          </a:p>
        </p:txBody>
      </p:sp>
      <p:sp>
        <p:nvSpPr>
          <p:cNvPr id="4" name="Footer Placeholder 3">
            <a:extLst>
              <a:ext uri="{FF2B5EF4-FFF2-40B4-BE49-F238E27FC236}">
                <a16:creationId xmlns:a16="http://schemas.microsoft.com/office/drawing/2014/main" id="{75F144C2-3F80-4342-9BD6-697909F44FA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16226BFA-00F6-034C-8865-C10242FD9A6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141FFB6-B16B-9547-A849-38D74703E65D}" type="slidenum">
              <a:rPr lang="en-US" smtClean="0"/>
              <a:t>‹#›</a:t>
            </a:fld>
            <a:endParaRPr lang="en-US"/>
          </a:p>
        </p:txBody>
      </p:sp>
    </p:spTree>
    <p:extLst>
      <p:ext uri="{BB962C8B-B14F-4D97-AF65-F5344CB8AC3E}">
        <p14:creationId xmlns:p14="http://schemas.microsoft.com/office/powerpoint/2010/main" val="3855451265"/>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7C410F0-6477-C64C-B9A1-FDB330E4BF64}" type="datetime1">
              <a:rPr lang="en-US" smtClean="0"/>
              <a:t>4/25/2021</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04D96B-BF35-6342-BF49-131378446712}" type="slidenum">
              <a:rPr lang="en-US" smtClean="0"/>
              <a:t>‹#›</a:t>
            </a:fld>
            <a:endParaRPr lang="en-US"/>
          </a:p>
        </p:txBody>
      </p:sp>
    </p:spTree>
    <p:extLst>
      <p:ext uri="{BB962C8B-B14F-4D97-AF65-F5344CB8AC3E}">
        <p14:creationId xmlns:p14="http://schemas.microsoft.com/office/powerpoint/2010/main" val="300630429"/>
      </p:ext>
    </p:extLst>
  </p:cSld>
  <p:clrMap bg1="lt1" tx1="dk1" bg2="lt2" tx2="dk2" accent1="accent1" accent2="accent2" accent3="accent3" accent4="accent4" accent5="accent5" accent6="accent6" hlink="hlink" folHlink="folHlink"/>
  <p:hf hdr="0"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Accessibility Statement">
    <p:bg>
      <p:bgPr>
        <a:solidFill>
          <a:schemeClr val="accent2"/>
        </a:solidFill>
        <a:effectLst/>
      </p:bgPr>
    </p:bg>
    <p:spTree>
      <p:nvGrpSpPr>
        <p:cNvPr id="1" name=""/>
        <p:cNvGrpSpPr/>
        <p:nvPr/>
      </p:nvGrpSpPr>
      <p:grpSpPr>
        <a:xfrm>
          <a:off x="0" y="0"/>
          <a:ext cx="0" cy="0"/>
          <a:chOff x="0" y="0"/>
          <a:chExt cx="0" cy="0"/>
        </a:xfrm>
      </p:grpSpPr>
      <p:sp>
        <p:nvSpPr>
          <p:cNvPr id="14" name="Photo Caption">
            <a:extLst>
              <a:ext uri="{FF2B5EF4-FFF2-40B4-BE49-F238E27FC236}">
                <a16:creationId xmlns:a16="http://schemas.microsoft.com/office/drawing/2014/main" id="{0D6DAF39-EE35-6843-807B-FF770BE21293}"/>
              </a:ext>
            </a:extLst>
          </p:cNvPr>
          <p:cNvSpPr>
            <a:spLocks noGrp="1"/>
          </p:cNvSpPr>
          <p:nvPr>
            <p:ph type="ctrTitle" hasCustomPrompt="1"/>
          </p:nvPr>
        </p:nvSpPr>
        <p:spPr bwMode="blackWhite">
          <a:xfrm>
            <a:off x="1116151" y="1884218"/>
            <a:ext cx="5976381" cy="1752018"/>
          </a:xfrm>
          <a:prstGeom prst="rect">
            <a:avLst/>
          </a:prstGeom>
          <a:noFill/>
          <a:ln w="38100">
            <a:noFill/>
          </a:ln>
        </p:spPr>
        <p:txBody>
          <a:bodyPr wrap="square" lIns="0" tIns="0" rIns="0" bIns="0" anchor="t" anchorCtr="0">
            <a:spAutoFit/>
          </a:bodyPr>
          <a:lstStyle>
            <a:lvl1pPr algn="l">
              <a:defRPr sz="1800" b="0" i="0" cap="none" spc="0">
                <a:solidFill>
                  <a:schemeClr val="bg1"/>
                </a:solidFill>
                <a:latin typeface="Acumin Pro" panose="020B0504020202020204" pitchFamily="34" charset="77"/>
              </a:defRPr>
            </a:lvl1pPr>
          </a:lstStyle>
          <a:p>
            <a:r>
              <a:rPr lang="en-US">
                <a:effectLst/>
                <a:latin typeface="Acumin Pro" panose="020B0504020202020204" pitchFamily="34" charset="77"/>
              </a:rPr>
              <a:t>Support the Purdue University brand in your presentations by using a brand-friendly template. This template uses an accessible master layout. Please note that some changes  to the PowerPoint template could impact accessibility by those with disabilities. Follow the instructions provided by Microsoft Office to ensure that your PowerPoint presentations are accessible to all users:</a:t>
            </a:r>
          </a:p>
        </p:txBody>
      </p:sp>
      <p:pic>
        <p:nvPicPr>
          <p:cNvPr id="31" name="Purdue Logo" descr="Purdue Logo">
            <a:extLst>
              <a:ext uri="{FF2B5EF4-FFF2-40B4-BE49-F238E27FC236}">
                <a16:creationId xmlns:a16="http://schemas.microsoft.com/office/drawing/2014/main" id="{5776162E-C11B-0945-A3D0-13135D39C15E}"/>
              </a:ext>
            </a:extLst>
          </p:cNvPr>
          <p:cNvPicPr>
            <a:picLocks noChangeAspect="1"/>
          </p:cNvPicPr>
          <p:nvPr userDrawn="1"/>
        </p:nvPicPr>
        <p:blipFill>
          <a:blip r:embed="rId2"/>
          <a:stretch>
            <a:fillRect/>
          </a:stretch>
        </p:blipFill>
        <p:spPr>
          <a:xfrm>
            <a:off x="383868" y="6059042"/>
            <a:ext cx="1908400" cy="341599"/>
          </a:xfrm>
          <a:prstGeom prst="rect">
            <a:avLst/>
          </a:prstGeom>
        </p:spPr>
      </p:pic>
      <p:cxnSp>
        <p:nvCxnSpPr>
          <p:cNvPr id="13" name="Line 1">
            <a:extLst>
              <a:ext uri="{FF2B5EF4-FFF2-40B4-BE49-F238E27FC236}">
                <a16:creationId xmlns:a16="http://schemas.microsoft.com/office/drawing/2014/main" id="{A746CD05-A191-A442-A002-3AD9F5CCAD2A}"/>
              </a:ext>
            </a:extLst>
          </p:cNvPr>
          <p:cNvCxnSpPr>
            <a:cxnSpLocks/>
          </p:cNvCxnSpPr>
          <p:nvPr userDrawn="1"/>
        </p:nvCxnSpPr>
        <p:spPr>
          <a:xfrm flipH="1">
            <a:off x="429836" y="318798"/>
            <a:ext cx="56301" cy="517324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Line 2">
            <a:extLst>
              <a:ext uri="{FF2B5EF4-FFF2-40B4-BE49-F238E27FC236}">
                <a16:creationId xmlns:a16="http://schemas.microsoft.com/office/drawing/2014/main" id="{461AAE78-C01B-DD4E-A8D1-EE36B5982A91}"/>
              </a:ext>
            </a:extLst>
          </p:cNvPr>
          <p:cNvCxnSpPr>
            <a:cxnSpLocks/>
          </p:cNvCxnSpPr>
          <p:nvPr userDrawn="1"/>
        </p:nvCxnSpPr>
        <p:spPr>
          <a:xfrm>
            <a:off x="3491931" y="318798"/>
            <a:ext cx="0" cy="131016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29" name="Gold Triangle">
            <a:extLst>
              <a:ext uri="{FF2B5EF4-FFF2-40B4-BE49-F238E27FC236}">
                <a16:creationId xmlns:a16="http://schemas.microsoft.com/office/drawing/2014/main" id="{6C3B8210-1510-C644-9CE9-0E6E1BA9961F}"/>
              </a:ext>
            </a:extLst>
          </p:cNvPr>
          <p:cNvPicPr>
            <a:picLocks noChangeAspect="1"/>
          </p:cNvPicPr>
          <p:nvPr userDrawn="1"/>
        </p:nvPicPr>
        <p:blipFill>
          <a:blip r:embed="rId3"/>
          <a:stretch>
            <a:fillRect/>
          </a:stretch>
        </p:blipFill>
        <p:spPr>
          <a:xfrm>
            <a:off x="7366000" y="0"/>
            <a:ext cx="1778000" cy="6858000"/>
          </a:xfrm>
          <a:prstGeom prst="rect">
            <a:avLst/>
          </a:prstGeom>
        </p:spPr>
      </p:pic>
      <p:sp>
        <p:nvSpPr>
          <p:cNvPr id="19" name="Date">
            <a:extLst>
              <a:ext uri="{FF2B5EF4-FFF2-40B4-BE49-F238E27FC236}">
                <a16:creationId xmlns:a16="http://schemas.microsoft.com/office/drawing/2014/main" id="{AAF94E19-ED71-7845-B4E1-5D3EA4F2593F}"/>
              </a:ext>
            </a:extLst>
          </p:cNvPr>
          <p:cNvSpPr>
            <a:spLocks noGrp="1"/>
          </p:cNvSpPr>
          <p:nvPr>
            <p:ph type="dt" sz="half" idx="10"/>
          </p:nvPr>
        </p:nvSpPr>
        <p:spPr>
          <a:xfrm>
            <a:off x="7628707" y="6202177"/>
            <a:ext cx="752200" cy="323968"/>
          </a:xfrm>
        </p:spPr>
        <p:txBody>
          <a:bodyPr/>
          <a:lstStyle>
            <a:lvl1pPr>
              <a:defRPr>
                <a:solidFill>
                  <a:schemeClr val="tx1">
                    <a:alpha val="70000"/>
                  </a:schemeClr>
                </a:solidFill>
              </a:defRPr>
            </a:lvl1pPr>
          </a:lstStyle>
          <a:p>
            <a:fld id="{049DC8E1-D369-0F48-9062-BB068AFD07CE}" type="datetime1">
              <a:rPr lang="en-US" smtClean="0"/>
              <a:pPr/>
              <a:t>4/25/2021</a:t>
            </a:fld>
            <a:endParaRPr lang="en-US"/>
          </a:p>
        </p:txBody>
      </p:sp>
      <p:cxnSp>
        <p:nvCxnSpPr>
          <p:cNvPr id="22" name="Line 3">
            <a:extLst>
              <a:ext uri="{FF2B5EF4-FFF2-40B4-BE49-F238E27FC236}">
                <a16:creationId xmlns:a16="http://schemas.microsoft.com/office/drawing/2014/main" id="{6E05FCF8-5823-9D4D-B7F3-412E5BDD4E01}"/>
              </a:ext>
            </a:extLst>
          </p:cNvPr>
          <p:cNvCxnSpPr>
            <a:cxnSpLocks/>
          </p:cNvCxnSpPr>
          <p:nvPr userDrawn="1"/>
        </p:nvCxnSpPr>
        <p:spPr>
          <a:xfrm>
            <a:off x="8400500" y="6270568"/>
            <a:ext cx="0" cy="1600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Slide Number">
            <a:extLst>
              <a:ext uri="{FF2B5EF4-FFF2-40B4-BE49-F238E27FC236}">
                <a16:creationId xmlns:a16="http://schemas.microsoft.com/office/drawing/2014/main" id="{14A543BD-A296-7346-B649-5BA64898AF2C}"/>
              </a:ext>
            </a:extLst>
          </p:cNvPr>
          <p:cNvSpPr>
            <a:spLocks noGrp="1"/>
          </p:cNvSpPr>
          <p:nvPr>
            <p:ph type="sldNum" sz="quarter" idx="12"/>
          </p:nvPr>
        </p:nvSpPr>
        <p:spPr>
          <a:xfrm>
            <a:off x="8474334" y="6181281"/>
            <a:ext cx="365760" cy="365760"/>
          </a:xfrm>
        </p:spPr>
        <p:txBody>
          <a:bodyPr/>
          <a:lstStyle>
            <a:lvl1pPr>
              <a:defRPr>
                <a:solidFill>
                  <a:schemeClr val="tx1"/>
                </a:solidFill>
              </a:defRPr>
            </a:lvl1pPr>
          </a:lstStyle>
          <a:p>
            <a:fld id="{8A7A6979-0714-4377-B894-6BE4C2D6E202}" type="slidenum">
              <a:rPr lang="en-US" smtClean="0"/>
              <a:pPr/>
              <a:t>‹#›</a:t>
            </a:fld>
            <a:endParaRPr lang="en-US"/>
          </a:p>
        </p:txBody>
      </p:sp>
      <p:sp>
        <p:nvSpPr>
          <p:cNvPr id="18" name="Microsoft Accessibility URL">
            <a:extLst>
              <a:ext uri="{FF2B5EF4-FFF2-40B4-BE49-F238E27FC236}">
                <a16:creationId xmlns:a16="http://schemas.microsoft.com/office/drawing/2014/main" id="{787D9F17-6276-3E46-A218-B3EF30CA7E56}"/>
              </a:ext>
            </a:extLst>
          </p:cNvPr>
          <p:cNvSpPr txBox="1"/>
          <p:nvPr userDrawn="1"/>
        </p:nvSpPr>
        <p:spPr>
          <a:xfrm>
            <a:off x="1110838" y="3953491"/>
            <a:ext cx="6128758" cy="830997"/>
          </a:xfrm>
          <a:prstGeom prst="rect">
            <a:avLst/>
          </a:prstGeom>
          <a:noFill/>
        </p:spPr>
        <p:txBody>
          <a:bodyPr wrap="square" lIns="0" tIns="0" rIns="0" bIns="0" rtlCol="0">
            <a:spAutoFit/>
          </a:bodyPr>
          <a:lstStyle/>
          <a:p>
            <a:r>
              <a:rPr lang="en-US">
                <a:solidFill>
                  <a:schemeClr val="accent1"/>
                </a:solidFill>
                <a:effectLst/>
                <a:latin typeface="Acumin Pro" panose="020B0504020202020204" pitchFamily="34" charset="77"/>
              </a:rPr>
              <a:t>https://</a:t>
            </a:r>
            <a:r>
              <a:rPr lang="en-US" err="1">
                <a:solidFill>
                  <a:schemeClr val="accent1"/>
                </a:solidFill>
                <a:effectLst/>
                <a:latin typeface="Acumin Pro" panose="020B0504020202020204" pitchFamily="34" charset="77"/>
              </a:rPr>
              <a:t>support.office.com</a:t>
            </a:r>
            <a:r>
              <a:rPr lang="en-US">
                <a:solidFill>
                  <a:schemeClr val="accent1"/>
                </a:solidFill>
                <a:effectLst/>
                <a:latin typeface="Acumin Pro" panose="020B0504020202020204" pitchFamily="34" charset="77"/>
              </a:rPr>
              <a:t>/</a:t>
            </a:r>
            <a:r>
              <a:rPr lang="en-US" err="1">
                <a:solidFill>
                  <a:schemeClr val="accent1"/>
                </a:solidFill>
                <a:effectLst/>
                <a:latin typeface="Acumin Pro" panose="020B0504020202020204" pitchFamily="34" charset="77"/>
              </a:rPr>
              <a:t>en</a:t>
            </a:r>
            <a:r>
              <a:rPr lang="en-US">
                <a:solidFill>
                  <a:schemeClr val="accent1"/>
                </a:solidFill>
                <a:effectLst/>
                <a:latin typeface="Acumin Pro" panose="020B0504020202020204" pitchFamily="34" charset="77"/>
              </a:rPr>
              <a:t>-us/article/Make-your-PowerPoint-presentations-accessible-6f7772b2-2f33-4bd2-8ca7-dae3b2b3ef25</a:t>
            </a:r>
            <a:endParaRPr lang="en-US">
              <a:solidFill>
                <a:schemeClr val="accent1"/>
              </a:solidFill>
            </a:endParaRPr>
          </a:p>
        </p:txBody>
      </p:sp>
    </p:spTree>
    <p:extLst>
      <p:ext uri="{BB962C8B-B14F-4D97-AF65-F5344CB8AC3E}">
        <p14:creationId xmlns:p14="http://schemas.microsoft.com/office/powerpoint/2010/main" val="57418840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2880">
          <p15:clr>
            <a:srgbClr val="FBAE40"/>
          </p15:clr>
        </p15:guide>
        <p15:guide id="3" orient="horz" pos="3960">
          <p15:clr>
            <a:srgbClr val="FBAE40"/>
          </p15:clr>
        </p15:guide>
        <p15:guide id="4" pos="4464">
          <p15:clr>
            <a:srgbClr val="FBAE40"/>
          </p15:clr>
        </p15:guide>
        <p15:guide id="5" pos="5136">
          <p15:clr>
            <a:srgbClr val="FBAE40"/>
          </p15:clr>
        </p15:guide>
        <p15:guide id="6" orient="horz" pos="4080">
          <p15:clr>
            <a:srgbClr val="FBAE40"/>
          </p15:clr>
        </p15:guide>
        <p15:guide id="7" pos="264">
          <p15:clr>
            <a:srgbClr val="FBAE40"/>
          </p15:clr>
        </p15:guide>
        <p15:guide id="8" orient="horz" pos="192">
          <p15:clr>
            <a:srgbClr val="FBAE40"/>
          </p15:clr>
        </p15:guide>
        <p15:guide id="9" pos="696"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20" name="Gold Background">
            <a:extLst>
              <a:ext uri="{FF2B5EF4-FFF2-40B4-BE49-F238E27FC236}">
                <a16:creationId xmlns:a16="http://schemas.microsoft.com/office/drawing/2014/main" id="{EACB2F0C-1C3D-CD48-AD13-7B5AD683F7C7}"/>
              </a:ext>
            </a:extLst>
          </p:cNvPr>
          <p:cNvSpPr/>
          <p:nvPr userDrawn="1"/>
        </p:nvSpPr>
        <p:spPr>
          <a:xfrm>
            <a:off x="0" y="0"/>
            <a:ext cx="9144000" cy="6858000"/>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ctrTitle" hasCustomPrompt="1"/>
          </p:nvPr>
        </p:nvSpPr>
        <p:spPr bwMode="blackWhite">
          <a:xfrm>
            <a:off x="1116116" y="1626244"/>
            <a:ext cx="5933959" cy="1523494"/>
          </a:xfrm>
          <a:prstGeom prst="rect">
            <a:avLst/>
          </a:prstGeom>
          <a:noFill/>
          <a:ln w="38100">
            <a:noFill/>
          </a:ln>
        </p:spPr>
        <p:txBody>
          <a:bodyPr wrap="square" lIns="0" tIns="0" rIns="0" bIns="0" anchor="t" anchorCtr="0">
            <a:spAutoFit/>
          </a:bodyPr>
          <a:lstStyle>
            <a:lvl1pPr algn="l">
              <a:lnSpc>
                <a:spcPct val="80000"/>
              </a:lnSpc>
              <a:defRPr sz="6000" b="1" i="1" spc="0">
                <a:solidFill>
                  <a:schemeClr val="bg1"/>
                </a:solidFill>
                <a:latin typeface="Acumin Pro ExtraCondensed" panose="020B0508020202020204" pitchFamily="34" charset="77"/>
              </a:defRPr>
            </a:lvl1pPr>
          </a:lstStyle>
          <a:p>
            <a:r>
              <a:rPr lang="en-US"/>
              <a:t>Title Slide </a:t>
            </a:r>
            <a:r>
              <a:rPr lang="en-US" err="1"/>
              <a:t>Acumin</a:t>
            </a:r>
            <a:r>
              <a:rPr lang="en-US"/>
              <a:t> Pro Extra Cond Bold Italic 60</a:t>
            </a:r>
          </a:p>
        </p:txBody>
      </p:sp>
      <p:sp>
        <p:nvSpPr>
          <p:cNvPr id="3" name="Subtitle"/>
          <p:cNvSpPr>
            <a:spLocks noGrp="1"/>
          </p:cNvSpPr>
          <p:nvPr>
            <p:ph type="subTitle" idx="1" hasCustomPrompt="1"/>
          </p:nvPr>
        </p:nvSpPr>
        <p:spPr>
          <a:xfrm>
            <a:off x="1121760" y="3990084"/>
            <a:ext cx="5322202" cy="336015"/>
          </a:xfrm>
          <a:noFill/>
        </p:spPr>
        <p:txBody>
          <a:bodyPr wrap="square" lIns="0" tIns="0" rIns="0" bIns="0" anchor="t" anchorCtr="0">
            <a:spAutoFit/>
          </a:bodyPr>
          <a:lstStyle>
            <a:lvl1pPr marL="0" indent="0" algn="l">
              <a:buNone/>
              <a:defRPr sz="2200" b="1" i="0">
                <a:solidFill>
                  <a:schemeClr val="bg2"/>
                </a:solidFill>
                <a:latin typeface="Acumin Pro SemiCondensed" panose="020B0506020202020204" pitchFamily="34" charset="77"/>
              </a:defRPr>
            </a:lvl1pPr>
            <a:lvl2pPr marL="457200" indent="0" algn="ctr">
              <a:buNone/>
              <a:defRPr sz="19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 </a:t>
            </a:r>
            <a:r>
              <a:rPr lang="en-US" err="1"/>
              <a:t>Acumin</a:t>
            </a:r>
            <a:r>
              <a:rPr lang="en-US"/>
              <a:t> Pro Semi Cond Bold 22 </a:t>
            </a:r>
            <a:r>
              <a:rPr lang="en-US" err="1"/>
              <a:t>pt</a:t>
            </a:r>
            <a:endParaRPr lang="en-US"/>
          </a:p>
        </p:txBody>
      </p:sp>
      <p:pic>
        <p:nvPicPr>
          <p:cNvPr id="25" name="Black Triangle">
            <a:extLst>
              <a:ext uri="{FF2B5EF4-FFF2-40B4-BE49-F238E27FC236}">
                <a16:creationId xmlns:a16="http://schemas.microsoft.com/office/drawing/2014/main" id="{B39FD579-3334-AA49-8C7F-768033BE0C6B}"/>
              </a:ext>
            </a:extLst>
          </p:cNvPr>
          <p:cNvPicPr>
            <a:picLocks noChangeAspect="1"/>
          </p:cNvPicPr>
          <p:nvPr userDrawn="1"/>
        </p:nvPicPr>
        <p:blipFill>
          <a:blip r:embed="rId2"/>
          <a:stretch>
            <a:fillRect/>
          </a:stretch>
        </p:blipFill>
        <p:spPr>
          <a:xfrm>
            <a:off x="7366000" y="0"/>
            <a:ext cx="1778000" cy="6858000"/>
          </a:xfrm>
          <a:prstGeom prst="rect">
            <a:avLst/>
          </a:prstGeom>
        </p:spPr>
      </p:pic>
      <p:pic>
        <p:nvPicPr>
          <p:cNvPr id="26" name="Purdue Logo" descr="Purdue Logo">
            <a:extLst>
              <a:ext uri="{FF2B5EF4-FFF2-40B4-BE49-F238E27FC236}">
                <a16:creationId xmlns:a16="http://schemas.microsoft.com/office/drawing/2014/main" id="{F44E78F0-0852-5442-BF6C-E1583D1086C7}"/>
              </a:ext>
            </a:extLst>
          </p:cNvPr>
          <p:cNvPicPr>
            <a:picLocks noChangeAspect="1"/>
          </p:cNvPicPr>
          <p:nvPr userDrawn="1"/>
        </p:nvPicPr>
        <p:blipFill>
          <a:blip r:embed="rId3"/>
          <a:stretch>
            <a:fillRect/>
          </a:stretch>
        </p:blipFill>
        <p:spPr>
          <a:xfrm>
            <a:off x="383868" y="6059042"/>
            <a:ext cx="1908400" cy="341599"/>
          </a:xfrm>
          <a:prstGeom prst="rect">
            <a:avLst/>
          </a:prstGeom>
        </p:spPr>
      </p:pic>
      <p:sp>
        <p:nvSpPr>
          <p:cNvPr id="7" name="Date"/>
          <p:cNvSpPr>
            <a:spLocks noGrp="1"/>
          </p:cNvSpPr>
          <p:nvPr>
            <p:ph type="dt" sz="half" idx="10"/>
          </p:nvPr>
        </p:nvSpPr>
        <p:spPr/>
        <p:txBody>
          <a:bodyPr/>
          <a:lstStyle>
            <a:lvl1pPr>
              <a:defRPr>
                <a:solidFill>
                  <a:schemeClr val="tx1">
                    <a:alpha val="70000"/>
                  </a:schemeClr>
                </a:solidFill>
              </a:defRPr>
            </a:lvl1pPr>
          </a:lstStyle>
          <a:p>
            <a:fld id="{049DC8E1-D369-0F48-9062-BB068AFD07CE}" type="datetime1">
              <a:rPr lang="en-US" smtClean="0"/>
              <a:pPr/>
              <a:t>4/25/2021</a:t>
            </a:fld>
            <a:endParaRPr lang="en-US"/>
          </a:p>
        </p:txBody>
      </p:sp>
      <p:cxnSp>
        <p:nvCxnSpPr>
          <p:cNvPr id="33" name="Line">
            <a:extLst>
              <a:ext uri="{FF2B5EF4-FFF2-40B4-BE49-F238E27FC236}">
                <a16:creationId xmlns:a16="http://schemas.microsoft.com/office/drawing/2014/main" id="{E61121D3-034C-A148-89AD-C240C1E7F6F7}"/>
              </a:ext>
            </a:extLst>
          </p:cNvPr>
          <p:cNvCxnSpPr>
            <a:cxnSpLocks/>
          </p:cNvCxnSpPr>
          <p:nvPr userDrawn="1"/>
        </p:nvCxnSpPr>
        <p:spPr>
          <a:xfrm>
            <a:off x="8400500" y="6270568"/>
            <a:ext cx="0" cy="1600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Slide Number"/>
          <p:cNvSpPr>
            <a:spLocks noGrp="1"/>
          </p:cNvSpPr>
          <p:nvPr>
            <p:ph type="sldNum" sz="quarter" idx="12"/>
          </p:nvPr>
        </p:nvSpPr>
        <p:spPr/>
        <p:txBody>
          <a:bodyPr/>
          <a:lstStyle>
            <a:lvl1pPr>
              <a:defRPr>
                <a:solidFill>
                  <a:schemeClr val="tx1"/>
                </a:solidFill>
              </a:defRPr>
            </a:lvl1pPr>
          </a:lstStyle>
          <a:p>
            <a:fld id="{8A7A6979-0714-4377-B894-6BE4C2D6E202}" type="slidenum">
              <a:rPr lang="en-US" smtClean="0"/>
              <a:pPr/>
              <a:t>‹#›</a:t>
            </a:fld>
            <a:endParaRPr lang="en-US"/>
          </a:p>
        </p:txBody>
      </p:sp>
    </p:spTree>
    <p:extLst>
      <p:ext uri="{BB962C8B-B14F-4D97-AF65-F5344CB8AC3E}">
        <p14:creationId xmlns:p14="http://schemas.microsoft.com/office/powerpoint/2010/main" val="246350217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2880" userDrawn="1">
          <p15:clr>
            <a:srgbClr val="FBAE40"/>
          </p15:clr>
        </p15:guide>
        <p15:guide id="3" orient="horz" pos="3960" userDrawn="1">
          <p15:clr>
            <a:srgbClr val="FBAE40"/>
          </p15:clr>
        </p15:guide>
        <p15:guide id="4" pos="4464" userDrawn="1">
          <p15:clr>
            <a:srgbClr val="FBAE40"/>
          </p15:clr>
        </p15:guide>
        <p15:guide id="5" pos="5136" userDrawn="1">
          <p15:clr>
            <a:srgbClr val="FBAE40"/>
          </p15:clr>
        </p15:guide>
        <p15:guide id="6" orient="horz" pos="4080" userDrawn="1">
          <p15:clr>
            <a:srgbClr val="FBAE40"/>
          </p15:clr>
        </p15:guide>
        <p15:guide id="8" pos="696"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 Slide - Copy">
    <p:bg>
      <p:bgPr>
        <a:solidFill>
          <a:schemeClr val="accent2"/>
        </a:solidFill>
        <a:effectLst/>
      </p:bgPr>
    </p:bg>
    <p:spTree>
      <p:nvGrpSpPr>
        <p:cNvPr id="1" name=""/>
        <p:cNvGrpSpPr/>
        <p:nvPr/>
      </p:nvGrpSpPr>
      <p:grpSpPr>
        <a:xfrm>
          <a:off x="0" y="0"/>
          <a:ext cx="0" cy="0"/>
          <a:chOff x="0" y="0"/>
          <a:chExt cx="0" cy="0"/>
        </a:xfrm>
      </p:grpSpPr>
      <p:pic>
        <p:nvPicPr>
          <p:cNvPr id="27" name="Black Bar">
            <a:extLst>
              <a:ext uri="{FF2B5EF4-FFF2-40B4-BE49-F238E27FC236}">
                <a16:creationId xmlns:a16="http://schemas.microsoft.com/office/drawing/2014/main" id="{6283C7A5-FA96-634B-82F6-99BF44D20F7C}"/>
              </a:ext>
            </a:extLst>
          </p:cNvPr>
          <p:cNvPicPr>
            <a:picLocks noChangeAspect="1"/>
          </p:cNvPicPr>
          <p:nvPr userDrawn="1"/>
        </p:nvPicPr>
        <p:blipFill>
          <a:blip r:embed="rId2"/>
          <a:stretch>
            <a:fillRect/>
          </a:stretch>
        </p:blipFill>
        <p:spPr>
          <a:xfrm>
            <a:off x="5257" y="0"/>
            <a:ext cx="8636000" cy="914400"/>
          </a:xfrm>
          <a:prstGeom prst="rect">
            <a:avLst/>
          </a:prstGeom>
        </p:spPr>
      </p:pic>
      <p:sp>
        <p:nvSpPr>
          <p:cNvPr id="2" name="Title"/>
          <p:cNvSpPr>
            <a:spLocks noGrp="1"/>
          </p:cNvSpPr>
          <p:nvPr>
            <p:ph type="ctrTitle" hasCustomPrompt="1"/>
          </p:nvPr>
        </p:nvSpPr>
        <p:spPr bwMode="blackWhite">
          <a:xfrm>
            <a:off x="1117214" y="442674"/>
            <a:ext cx="6925732" cy="512448"/>
          </a:xfrm>
          <a:prstGeom prst="rect">
            <a:avLst/>
          </a:prstGeom>
          <a:noFill/>
          <a:ln w="38100">
            <a:noFill/>
          </a:ln>
        </p:spPr>
        <p:txBody>
          <a:bodyPr wrap="square" lIns="0" tIns="0" rIns="0" bIns="0" anchor="t" anchorCtr="0">
            <a:spAutoFit/>
          </a:bodyPr>
          <a:lstStyle>
            <a:lvl1pPr algn="l">
              <a:defRPr sz="3600" b="1" i="1" cap="none" spc="0">
                <a:solidFill>
                  <a:schemeClr val="tx2"/>
                </a:solidFill>
                <a:latin typeface="Acumin Pro ExtraCondensed" panose="020B0508020202020204" pitchFamily="34" charset="77"/>
              </a:defRPr>
            </a:lvl1pPr>
          </a:lstStyle>
          <a:p>
            <a:r>
              <a:rPr lang="en-US"/>
              <a:t>Title </a:t>
            </a:r>
            <a:r>
              <a:rPr lang="en-US" err="1"/>
              <a:t>Acumin</a:t>
            </a:r>
            <a:r>
              <a:rPr lang="en-US"/>
              <a:t> Pro Extra Cond Bold Italic 36 </a:t>
            </a:r>
            <a:r>
              <a:rPr lang="en-US" err="1"/>
              <a:t>pt</a:t>
            </a:r>
            <a:endParaRPr lang="en-US"/>
          </a:p>
        </p:txBody>
      </p:sp>
      <p:sp>
        <p:nvSpPr>
          <p:cNvPr id="3" name="Subhead"/>
          <p:cNvSpPr>
            <a:spLocks noGrp="1"/>
          </p:cNvSpPr>
          <p:nvPr>
            <p:ph type="subTitle" idx="1" hasCustomPrompt="1"/>
          </p:nvPr>
        </p:nvSpPr>
        <p:spPr>
          <a:xfrm>
            <a:off x="1117213" y="1345166"/>
            <a:ext cx="5491495" cy="341599"/>
          </a:xfrm>
          <a:noFill/>
        </p:spPr>
        <p:txBody>
          <a:bodyPr wrap="square" lIns="0" tIns="0" rIns="0" bIns="0" anchor="t" anchorCtr="0">
            <a:spAutoFit/>
          </a:bodyPr>
          <a:lstStyle>
            <a:lvl1pPr marL="0" indent="0" algn="l">
              <a:buNone/>
              <a:defRPr sz="2200" b="1" i="0">
                <a:solidFill>
                  <a:schemeClr val="bg2"/>
                </a:solidFill>
                <a:latin typeface="Acumin Pro SemiCondensed" panose="020B0506020202020204" pitchFamily="34" charset="77"/>
              </a:defRPr>
            </a:lvl1pPr>
            <a:lvl2pPr marL="457200" indent="0" algn="ctr">
              <a:buNone/>
              <a:defRPr sz="19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Subhead </a:t>
            </a:r>
            <a:r>
              <a:rPr lang="en-US" err="1"/>
              <a:t>Acumin</a:t>
            </a:r>
            <a:r>
              <a:rPr lang="en-US"/>
              <a:t> Pro Semi Cond Bold 22 </a:t>
            </a:r>
            <a:r>
              <a:rPr lang="en-US" err="1"/>
              <a:t>pt</a:t>
            </a:r>
            <a:endParaRPr lang="en-US"/>
          </a:p>
        </p:txBody>
      </p:sp>
      <p:sp>
        <p:nvSpPr>
          <p:cNvPr id="25" name="Body Text">
            <a:extLst>
              <a:ext uri="{FF2B5EF4-FFF2-40B4-BE49-F238E27FC236}">
                <a16:creationId xmlns:a16="http://schemas.microsoft.com/office/drawing/2014/main" id="{9F798712-4535-8340-942F-27FFD5E3FE9B}"/>
              </a:ext>
            </a:extLst>
          </p:cNvPr>
          <p:cNvSpPr>
            <a:spLocks noGrp="1"/>
          </p:cNvSpPr>
          <p:nvPr>
            <p:ph type="body" sz="quarter" idx="14" hasCustomPrompt="1"/>
          </p:nvPr>
        </p:nvSpPr>
        <p:spPr>
          <a:xfrm>
            <a:off x="1821465" y="1962540"/>
            <a:ext cx="5524500" cy="3411537"/>
          </a:xfrm>
        </p:spPr>
        <p:txBody>
          <a:bodyPr lIns="0" tIns="0" rIns="0" bIns="0">
            <a:normAutofit/>
          </a:bodyPr>
          <a:lstStyle>
            <a:lvl1pPr marL="274320" marR="0" indent="-274320" algn="l" defTabSz="457200" rtl="0" eaLnBrk="1" fontAlgn="auto" latinLnBrk="0" hangingPunct="1">
              <a:lnSpc>
                <a:spcPct val="100000"/>
              </a:lnSpc>
              <a:spcBef>
                <a:spcPts val="0"/>
              </a:spcBef>
              <a:spcAft>
                <a:spcPts val="0"/>
              </a:spcAft>
              <a:buClrTx/>
              <a:buSzTx/>
              <a:buFont typeface="Wingdings" charset="2"/>
              <a:buChar char="§"/>
              <a:tabLst/>
              <a:defRPr sz="1800" b="0" i="0" normalizeH="0" baseline="0">
                <a:solidFill>
                  <a:schemeClr val="bg1"/>
                </a:solidFill>
                <a:latin typeface="Acumin Pro" panose="020B0504020202020204" pitchFamily="34" charset="77"/>
              </a:defRPr>
            </a:lvl1pPr>
          </a:lstStyle>
          <a:p>
            <a:pPr lvl="0"/>
            <a:r>
              <a:rPr lang="en-US"/>
              <a:t>Bulleted copy. </a:t>
            </a:r>
            <a:r>
              <a:rPr lang="en-US" err="1"/>
              <a:t>Acumin</a:t>
            </a:r>
            <a:r>
              <a:rPr lang="en-US"/>
              <a:t> Pro Reg 18 pt. Keep it short with bite-size chunks of information.</a:t>
            </a:r>
          </a:p>
          <a:p>
            <a:pPr lvl="0"/>
            <a:endParaRPr lang="en-US"/>
          </a:p>
          <a:p>
            <a:pPr lvl="0"/>
            <a:r>
              <a:rPr lang="en-US"/>
              <a:t>Bulleted copy. </a:t>
            </a:r>
            <a:r>
              <a:rPr lang="en-US" err="1"/>
              <a:t>Acumin</a:t>
            </a:r>
            <a:r>
              <a:rPr lang="en-US"/>
              <a:t> Pro Reg 18 pt. Keep it short with bite-size chunks of information.</a:t>
            </a:r>
          </a:p>
          <a:p>
            <a:pPr lvl="0"/>
            <a:endParaRPr lang="en-US"/>
          </a:p>
          <a:p>
            <a:pPr marL="274320" marR="0" lvl="0" indent="-274320" algn="l" defTabSz="457200" rtl="0" eaLnBrk="1" fontAlgn="auto" latinLnBrk="0" hangingPunct="1">
              <a:lnSpc>
                <a:spcPct val="100000"/>
              </a:lnSpc>
              <a:spcBef>
                <a:spcPts val="0"/>
              </a:spcBef>
              <a:spcAft>
                <a:spcPts val="0"/>
              </a:spcAft>
              <a:buClrTx/>
              <a:buSzTx/>
              <a:buFont typeface="Wingdings" charset="2"/>
              <a:buChar char="§"/>
              <a:tabLst/>
              <a:defRPr/>
            </a:pPr>
            <a:r>
              <a:rPr lang="en-US"/>
              <a:t>Bulleted copy. </a:t>
            </a:r>
            <a:r>
              <a:rPr lang="en-US" err="1"/>
              <a:t>Acumin</a:t>
            </a:r>
            <a:r>
              <a:rPr lang="en-US"/>
              <a:t> Pro Reg 18 pt. Keep it short with bite-size chunks of information.</a:t>
            </a:r>
          </a:p>
          <a:p>
            <a:pPr lvl="0"/>
            <a:endParaRPr lang="en-US"/>
          </a:p>
          <a:p>
            <a:pPr marL="274320" marR="0" lvl="0" indent="-274320" algn="l" defTabSz="457200" rtl="0" eaLnBrk="1" fontAlgn="auto" latinLnBrk="0" hangingPunct="1">
              <a:lnSpc>
                <a:spcPct val="100000"/>
              </a:lnSpc>
              <a:spcBef>
                <a:spcPts val="0"/>
              </a:spcBef>
              <a:spcAft>
                <a:spcPts val="0"/>
              </a:spcAft>
              <a:buClrTx/>
              <a:buSzTx/>
              <a:buFont typeface="Wingdings" charset="2"/>
              <a:buChar char="§"/>
              <a:tabLst/>
              <a:defRPr/>
            </a:pPr>
            <a:r>
              <a:rPr lang="en-US"/>
              <a:t>Bulleted copy. </a:t>
            </a:r>
            <a:r>
              <a:rPr lang="en-US" err="1"/>
              <a:t>Acumin</a:t>
            </a:r>
            <a:r>
              <a:rPr lang="en-US"/>
              <a:t> Pro Reg 18 pt. Keep it short with bite-size chunks of information.</a:t>
            </a:r>
          </a:p>
          <a:p>
            <a:pPr lvl="0"/>
            <a:endParaRPr lang="en-US"/>
          </a:p>
        </p:txBody>
      </p:sp>
      <p:pic>
        <p:nvPicPr>
          <p:cNvPr id="12" name="Purdue Logo" descr="Purdue Logo">
            <a:extLst>
              <a:ext uri="{FF2B5EF4-FFF2-40B4-BE49-F238E27FC236}">
                <a16:creationId xmlns:a16="http://schemas.microsoft.com/office/drawing/2014/main" id="{B21C3C35-DE04-B844-B5FE-2DE32EB44EA9}"/>
              </a:ext>
            </a:extLst>
          </p:cNvPr>
          <p:cNvPicPr>
            <a:picLocks noChangeAspect="1"/>
          </p:cNvPicPr>
          <p:nvPr userDrawn="1"/>
        </p:nvPicPr>
        <p:blipFill>
          <a:blip r:embed="rId3"/>
          <a:stretch>
            <a:fillRect/>
          </a:stretch>
        </p:blipFill>
        <p:spPr>
          <a:xfrm>
            <a:off x="384894" y="6064679"/>
            <a:ext cx="1916505" cy="341599"/>
          </a:xfrm>
          <a:prstGeom prst="rect">
            <a:avLst/>
          </a:prstGeom>
        </p:spPr>
      </p:pic>
      <p:sp>
        <p:nvSpPr>
          <p:cNvPr id="28" name="Date">
            <a:extLst>
              <a:ext uri="{FF2B5EF4-FFF2-40B4-BE49-F238E27FC236}">
                <a16:creationId xmlns:a16="http://schemas.microsoft.com/office/drawing/2014/main" id="{32B67432-75BE-B145-B884-FF16D239EAF2}"/>
              </a:ext>
            </a:extLst>
          </p:cNvPr>
          <p:cNvSpPr>
            <a:spLocks noGrp="1"/>
          </p:cNvSpPr>
          <p:nvPr>
            <p:ph type="dt" sz="half" idx="2"/>
          </p:nvPr>
        </p:nvSpPr>
        <p:spPr>
          <a:xfrm>
            <a:off x="7628707" y="6202177"/>
            <a:ext cx="752200" cy="323968"/>
          </a:xfrm>
          <a:prstGeom prst="rect">
            <a:avLst/>
          </a:prstGeom>
        </p:spPr>
        <p:txBody>
          <a:bodyPr vert="horz" lIns="91440" tIns="45720" rIns="91440" bIns="45720" rtlCol="0" anchor="ctr"/>
          <a:lstStyle>
            <a:lvl1pPr algn="r">
              <a:defRPr sz="1000" b="0" i="0">
                <a:solidFill>
                  <a:schemeClr val="bg1">
                    <a:alpha val="70000"/>
                  </a:schemeClr>
                </a:solidFill>
                <a:latin typeface="Acumin Pro" panose="020B0504020202020204" pitchFamily="34" charset="77"/>
              </a:defRPr>
            </a:lvl1pPr>
          </a:lstStyle>
          <a:p>
            <a:fld id="{E0C8DACD-4E35-4E4C-AC75-C3DE50F04E7E}" type="datetime1">
              <a:rPr lang="en-US" smtClean="0"/>
              <a:pPr/>
              <a:t>4/25/2021</a:t>
            </a:fld>
            <a:endParaRPr lang="en-US"/>
          </a:p>
        </p:txBody>
      </p:sp>
      <p:cxnSp>
        <p:nvCxnSpPr>
          <p:cNvPr id="30" name="Line">
            <a:extLst>
              <a:ext uri="{FF2B5EF4-FFF2-40B4-BE49-F238E27FC236}">
                <a16:creationId xmlns:a16="http://schemas.microsoft.com/office/drawing/2014/main" id="{58350E96-57A4-414B-9B8B-1430C2B4D38E}"/>
              </a:ext>
            </a:extLst>
          </p:cNvPr>
          <p:cNvCxnSpPr>
            <a:cxnSpLocks/>
          </p:cNvCxnSpPr>
          <p:nvPr userDrawn="1"/>
        </p:nvCxnSpPr>
        <p:spPr>
          <a:xfrm>
            <a:off x="8400500" y="6270568"/>
            <a:ext cx="0" cy="16002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9" name="Slide Number">
            <a:extLst>
              <a:ext uri="{FF2B5EF4-FFF2-40B4-BE49-F238E27FC236}">
                <a16:creationId xmlns:a16="http://schemas.microsoft.com/office/drawing/2014/main" id="{49E8753C-A442-034F-B0F4-92D22B3247FE}"/>
              </a:ext>
            </a:extLst>
          </p:cNvPr>
          <p:cNvSpPr>
            <a:spLocks noGrp="1"/>
          </p:cNvSpPr>
          <p:nvPr>
            <p:ph type="sldNum" sz="quarter" idx="4"/>
          </p:nvPr>
        </p:nvSpPr>
        <p:spPr>
          <a:xfrm>
            <a:off x="8474334" y="6181281"/>
            <a:ext cx="365760" cy="365760"/>
          </a:xfrm>
          <a:prstGeom prst="ellipse">
            <a:avLst/>
          </a:prstGeom>
          <a:noFill/>
        </p:spPr>
        <p:txBody>
          <a:bodyPr vert="horz" lIns="18288" tIns="45720" rIns="18288" bIns="45720" rtlCol="0" anchor="ctr">
            <a:noAutofit/>
          </a:bodyPr>
          <a:lstStyle>
            <a:lvl1pPr algn="ctr">
              <a:defRPr sz="1000" b="1" i="0" spc="0" baseline="0">
                <a:solidFill>
                  <a:schemeClr val="bg1"/>
                </a:solidFill>
                <a:latin typeface="Acumin Pro Semibold" panose="020B0504020202020204" pitchFamily="34" charset="77"/>
              </a:defRPr>
            </a:lvl1pPr>
          </a:lstStyle>
          <a:p>
            <a:fld id="{8A7A6979-0714-4377-B894-6BE4C2D6E202}" type="slidenum">
              <a:rPr lang="en-US" smtClean="0"/>
              <a:pPr/>
              <a:t>‹#›</a:t>
            </a:fld>
            <a:endParaRPr lang="en-US"/>
          </a:p>
        </p:txBody>
      </p:sp>
    </p:spTree>
    <p:extLst>
      <p:ext uri="{BB962C8B-B14F-4D97-AF65-F5344CB8AC3E}">
        <p14:creationId xmlns:p14="http://schemas.microsoft.com/office/powerpoint/2010/main" val="140675489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2880">
          <p15:clr>
            <a:srgbClr val="FBAE40"/>
          </p15:clr>
        </p15:guide>
        <p15:guide id="3" orient="horz" pos="3960">
          <p15:clr>
            <a:srgbClr val="FBAE40"/>
          </p15:clr>
        </p15:guide>
        <p15:guide id="4" pos="4464">
          <p15:clr>
            <a:srgbClr val="FBAE40"/>
          </p15:clr>
        </p15:guide>
        <p15:guide id="5" pos="5136">
          <p15:clr>
            <a:srgbClr val="FBAE40"/>
          </p15:clr>
        </p15:guide>
        <p15:guide id="6" orient="horz" pos="4032" userDrawn="1">
          <p15:clr>
            <a:srgbClr val="FBAE40"/>
          </p15:clr>
        </p15:guide>
        <p15:guide id="7" pos="984" userDrawn="1">
          <p15:clr>
            <a:srgbClr val="FBAE40"/>
          </p15:clr>
        </p15:guide>
        <p15:guide id="8" pos="696" userDrawn="1">
          <p15:clr>
            <a:srgbClr val="FBAE40"/>
          </p15:clr>
        </p15:guide>
        <p15:guide id="9" pos="1152"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Slide - Copy &amp; Pic/Chart">
    <p:bg>
      <p:bgPr>
        <a:solidFill>
          <a:schemeClr val="accent2"/>
        </a:solidFill>
        <a:effectLst/>
      </p:bgPr>
    </p:bg>
    <p:spTree>
      <p:nvGrpSpPr>
        <p:cNvPr id="1" name=""/>
        <p:cNvGrpSpPr/>
        <p:nvPr/>
      </p:nvGrpSpPr>
      <p:grpSpPr>
        <a:xfrm>
          <a:off x="0" y="0"/>
          <a:ext cx="0" cy="0"/>
          <a:chOff x="0" y="0"/>
          <a:chExt cx="0" cy="0"/>
        </a:xfrm>
      </p:grpSpPr>
      <p:pic>
        <p:nvPicPr>
          <p:cNvPr id="21" name="Black Bar">
            <a:extLst>
              <a:ext uri="{FF2B5EF4-FFF2-40B4-BE49-F238E27FC236}">
                <a16:creationId xmlns:a16="http://schemas.microsoft.com/office/drawing/2014/main" id="{87C91AFD-CCD5-AA40-82FE-4B69C6151917}"/>
              </a:ext>
            </a:extLst>
          </p:cNvPr>
          <p:cNvPicPr>
            <a:picLocks noChangeAspect="1"/>
          </p:cNvPicPr>
          <p:nvPr userDrawn="1"/>
        </p:nvPicPr>
        <p:blipFill>
          <a:blip r:embed="rId2"/>
          <a:stretch>
            <a:fillRect/>
          </a:stretch>
        </p:blipFill>
        <p:spPr>
          <a:xfrm>
            <a:off x="5257" y="0"/>
            <a:ext cx="8636000" cy="914400"/>
          </a:xfrm>
          <a:prstGeom prst="rect">
            <a:avLst/>
          </a:prstGeom>
        </p:spPr>
      </p:pic>
      <p:sp>
        <p:nvSpPr>
          <p:cNvPr id="22" name="Title">
            <a:extLst>
              <a:ext uri="{FF2B5EF4-FFF2-40B4-BE49-F238E27FC236}">
                <a16:creationId xmlns:a16="http://schemas.microsoft.com/office/drawing/2014/main" id="{73768DE6-FB80-874D-8DE0-986B46F1FD05}"/>
              </a:ext>
            </a:extLst>
          </p:cNvPr>
          <p:cNvSpPr>
            <a:spLocks noGrp="1"/>
          </p:cNvSpPr>
          <p:nvPr>
            <p:ph type="ctrTitle" hasCustomPrompt="1"/>
          </p:nvPr>
        </p:nvSpPr>
        <p:spPr bwMode="blackWhite">
          <a:xfrm>
            <a:off x="1117214" y="442674"/>
            <a:ext cx="6925732" cy="512448"/>
          </a:xfrm>
          <a:prstGeom prst="rect">
            <a:avLst/>
          </a:prstGeom>
          <a:noFill/>
          <a:ln w="38100">
            <a:noFill/>
          </a:ln>
        </p:spPr>
        <p:txBody>
          <a:bodyPr wrap="square" lIns="0" tIns="0" rIns="0" bIns="0" anchor="t" anchorCtr="0">
            <a:spAutoFit/>
          </a:bodyPr>
          <a:lstStyle>
            <a:lvl1pPr algn="l">
              <a:defRPr sz="3600" b="1" i="1" cap="none" spc="0">
                <a:solidFill>
                  <a:schemeClr val="tx2"/>
                </a:solidFill>
                <a:latin typeface="Acumin Pro ExtraCondensed" panose="020B0508020202020204" pitchFamily="34" charset="77"/>
              </a:defRPr>
            </a:lvl1pPr>
          </a:lstStyle>
          <a:p>
            <a:r>
              <a:rPr lang="en-US"/>
              <a:t>Title </a:t>
            </a:r>
            <a:r>
              <a:rPr lang="en-US" err="1"/>
              <a:t>Acumin</a:t>
            </a:r>
            <a:r>
              <a:rPr lang="en-US"/>
              <a:t> Pro Extra Cond Bold Italic 36 </a:t>
            </a:r>
            <a:r>
              <a:rPr lang="en-US" err="1"/>
              <a:t>pt</a:t>
            </a:r>
            <a:endParaRPr lang="en-US"/>
          </a:p>
        </p:txBody>
      </p:sp>
      <p:sp>
        <p:nvSpPr>
          <p:cNvPr id="3" name="Subhead"/>
          <p:cNvSpPr>
            <a:spLocks noGrp="1"/>
          </p:cNvSpPr>
          <p:nvPr>
            <p:ph type="subTitle" idx="1" hasCustomPrompt="1"/>
          </p:nvPr>
        </p:nvSpPr>
        <p:spPr>
          <a:xfrm>
            <a:off x="1128501" y="1345166"/>
            <a:ext cx="5466371" cy="338554"/>
          </a:xfrm>
          <a:noFill/>
        </p:spPr>
        <p:txBody>
          <a:bodyPr wrap="square" lIns="0" tIns="0" rIns="0" bIns="0" anchor="t" anchorCtr="0">
            <a:spAutoFit/>
          </a:bodyPr>
          <a:lstStyle>
            <a:lvl1pPr marL="0" indent="0" algn="l">
              <a:buNone/>
              <a:defRPr sz="2200" b="1" i="0">
                <a:solidFill>
                  <a:schemeClr val="bg2"/>
                </a:solidFill>
                <a:latin typeface="Acumin Pro SemiCondensed" panose="020B0506020202020204" pitchFamily="34" charset="77"/>
              </a:defRPr>
            </a:lvl1pPr>
            <a:lvl2pPr marL="457200" indent="0" algn="ctr">
              <a:buNone/>
              <a:defRPr sz="19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Subhead </a:t>
            </a:r>
            <a:r>
              <a:rPr lang="en-US" err="1"/>
              <a:t>Acumin</a:t>
            </a:r>
            <a:r>
              <a:rPr lang="en-US"/>
              <a:t> Pro Semi Cond Bold 22 </a:t>
            </a:r>
            <a:r>
              <a:rPr lang="en-US" err="1"/>
              <a:t>pt</a:t>
            </a:r>
            <a:endParaRPr lang="en-US"/>
          </a:p>
        </p:txBody>
      </p:sp>
      <p:sp>
        <p:nvSpPr>
          <p:cNvPr id="19" name="Body Text">
            <a:extLst>
              <a:ext uri="{FF2B5EF4-FFF2-40B4-BE49-F238E27FC236}">
                <a16:creationId xmlns:a16="http://schemas.microsoft.com/office/drawing/2014/main" id="{4B5CCD19-DE21-294C-8B0B-3103725AE082}"/>
              </a:ext>
            </a:extLst>
          </p:cNvPr>
          <p:cNvSpPr>
            <a:spLocks noGrp="1"/>
          </p:cNvSpPr>
          <p:nvPr>
            <p:ph type="body" sz="quarter" idx="14" hasCustomPrompt="1"/>
          </p:nvPr>
        </p:nvSpPr>
        <p:spPr>
          <a:xfrm>
            <a:off x="1128501" y="1917388"/>
            <a:ext cx="3443499" cy="3411537"/>
          </a:xfrm>
        </p:spPr>
        <p:txBody>
          <a:bodyPr lIns="0" tIns="0" rIns="0" bIns="0">
            <a:normAutofit/>
          </a:bodyPr>
          <a:lstStyle>
            <a:lvl1pPr marL="274320" marR="0" indent="-274320" algn="l" defTabSz="457200" rtl="0" eaLnBrk="1" fontAlgn="auto" latinLnBrk="0" hangingPunct="1">
              <a:lnSpc>
                <a:spcPct val="100000"/>
              </a:lnSpc>
              <a:spcBef>
                <a:spcPts val="0"/>
              </a:spcBef>
              <a:spcAft>
                <a:spcPts val="0"/>
              </a:spcAft>
              <a:buClrTx/>
              <a:buSzTx/>
              <a:buFont typeface="Wingdings" charset="2"/>
              <a:buChar char="§"/>
              <a:tabLst/>
              <a:defRPr sz="1800" b="0" i="0" normalizeH="0" baseline="0">
                <a:solidFill>
                  <a:schemeClr val="bg1"/>
                </a:solidFill>
                <a:latin typeface="Acumin Pro" panose="020B0504020202020204" pitchFamily="34" charset="77"/>
              </a:defRPr>
            </a:lvl1pPr>
          </a:lstStyle>
          <a:p>
            <a:pPr lvl="0"/>
            <a:r>
              <a:rPr lang="en-US"/>
              <a:t>Bulleted copy. </a:t>
            </a:r>
            <a:r>
              <a:rPr lang="en-US" err="1"/>
              <a:t>Acumin</a:t>
            </a:r>
            <a:r>
              <a:rPr lang="en-US"/>
              <a:t> Pro Reg 18 pt. Keep it short with bite-size chunks of information.</a:t>
            </a:r>
          </a:p>
          <a:p>
            <a:pPr lvl="0"/>
            <a:endParaRPr lang="en-US"/>
          </a:p>
          <a:p>
            <a:pPr lvl="0"/>
            <a:r>
              <a:rPr lang="en-US"/>
              <a:t>Bulleted copy. </a:t>
            </a:r>
            <a:r>
              <a:rPr lang="en-US" err="1"/>
              <a:t>Acumin</a:t>
            </a:r>
            <a:r>
              <a:rPr lang="en-US"/>
              <a:t> Pro Reg 18 pt. Keep it short with bite-size chunks of information.</a:t>
            </a:r>
          </a:p>
          <a:p>
            <a:pPr lvl="0"/>
            <a:endParaRPr lang="en-US"/>
          </a:p>
          <a:p>
            <a:pPr marL="274320" marR="0" lvl="0" indent="-274320" algn="l" defTabSz="457200" rtl="0" eaLnBrk="1" fontAlgn="auto" latinLnBrk="0" hangingPunct="1">
              <a:lnSpc>
                <a:spcPct val="100000"/>
              </a:lnSpc>
              <a:spcBef>
                <a:spcPts val="0"/>
              </a:spcBef>
              <a:spcAft>
                <a:spcPts val="0"/>
              </a:spcAft>
              <a:buClrTx/>
              <a:buSzTx/>
              <a:buFont typeface="Wingdings" charset="2"/>
              <a:buChar char="§"/>
              <a:tabLst/>
              <a:defRPr/>
            </a:pPr>
            <a:r>
              <a:rPr lang="en-US"/>
              <a:t>Bulleted copy. </a:t>
            </a:r>
            <a:r>
              <a:rPr lang="en-US" err="1"/>
              <a:t>Acumin</a:t>
            </a:r>
            <a:r>
              <a:rPr lang="en-US"/>
              <a:t> Pro Reg 18 pt. Keep it short with bite-size chunks of information.</a:t>
            </a:r>
          </a:p>
          <a:p>
            <a:pPr lvl="0"/>
            <a:endParaRPr lang="en-US"/>
          </a:p>
          <a:p>
            <a:pPr lvl="0"/>
            <a:endParaRPr lang="en-US"/>
          </a:p>
        </p:txBody>
      </p:sp>
      <p:sp>
        <p:nvSpPr>
          <p:cNvPr id="10" name="Picture or Chart" descr="Picture or Chart">
            <a:extLst>
              <a:ext uri="{FF2B5EF4-FFF2-40B4-BE49-F238E27FC236}">
                <a16:creationId xmlns:a16="http://schemas.microsoft.com/office/drawing/2014/main" id="{699BD747-48B6-2547-8F7C-25A44594F612}"/>
              </a:ext>
            </a:extLst>
          </p:cNvPr>
          <p:cNvSpPr>
            <a:spLocks noGrp="1"/>
          </p:cNvSpPr>
          <p:nvPr>
            <p:ph sz="quarter" idx="13" hasCustomPrompt="1"/>
          </p:nvPr>
        </p:nvSpPr>
        <p:spPr>
          <a:xfrm>
            <a:off x="4765675" y="1920875"/>
            <a:ext cx="3965575" cy="2982913"/>
          </a:xfrm>
        </p:spPr>
        <p:txBody>
          <a:bodyPr lIns="0" tIns="0" rIns="0" bIns="0" anchor="ctr" anchorCtr="0"/>
          <a:lstStyle>
            <a:lvl1pPr algn="ctr">
              <a:defRPr b="0" i="0">
                <a:solidFill>
                  <a:schemeClr val="bg1"/>
                </a:solidFill>
                <a:latin typeface="Acumin Pro" panose="020B0504020202020204" pitchFamily="34" charset="77"/>
              </a:defRPr>
            </a:lvl1pPr>
            <a:lvl4pPr marL="685800" indent="0" algn="ctr">
              <a:buNone/>
              <a:defRPr>
                <a:solidFill>
                  <a:schemeClr val="bg1"/>
                </a:solidFill>
              </a:defRPr>
            </a:lvl4pPr>
          </a:lstStyle>
          <a:p>
            <a:pPr lvl="0"/>
            <a:r>
              <a:rPr lang="en-US"/>
              <a:t>Insert picture or chart here</a:t>
            </a:r>
          </a:p>
        </p:txBody>
      </p:sp>
      <p:pic>
        <p:nvPicPr>
          <p:cNvPr id="27" name="Purdue Logo" descr="Purdue Logo">
            <a:extLst>
              <a:ext uri="{FF2B5EF4-FFF2-40B4-BE49-F238E27FC236}">
                <a16:creationId xmlns:a16="http://schemas.microsoft.com/office/drawing/2014/main" id="{5E619A95-EAE7-EE49-8A58-504B622FB101}"/>
              </a:ext>
            </a:extLst>
          </p:cNvPr>
          <p:cNvPicPr>
            <a:picLocks noChangeAspect="1"/>
          </p:cNvPicPr>
          <p:nvPr userDrawn="1"/>
        </p:nvPicPr>
        <p:blipFill>
          <a:blip r:embed="rId3"/>
          <a:stretch>
            <a:fillRect/>
          </a:stretch>
        </p:blipFill>
        <p:spPr>
          <a:xfrm>
            <a:off x="384894" y="6064679"/>
            <a:ext cx="1916505" cy="341599"/>
          </a:xfrm>
          <a:prstGeom prst="rect">
            <a:avLst/>
          </a:prstGeom>
        </p:spPr>
      </p:pic>
      <p:sp>
        <p:nvSpPr>
          <p:cNvPr id="23" name="Date">
            <a:extLst>
              <a:ext uri="{FF2B5EF4-FFF2-40B4-BE49-F238E27FC236}">
                <a16:creationId xmlns:a16="http://schemas.microsoft.com/office/drawing/2014/main" id="{CF069E70-AF49-2042-836A-1CC5C09B9CCB}"/>
              </a:ext>
            </a:extLst>
          </p:cNvPr>
          <p:cNvSpPr>
            <a:spLocks noGrp="1"/>
          </p:cNvSpPr>
          <p:nvPr>
            <p:ph type="dt" sz="half" idx="2"/>
          </p:nvPr>
        </p:nvSpPr>
        <p:spPr>
          <a:xfrm>
            <a:off x="7628707" y="6202177"/>
            <a:ext cx="752200" cy="323968"/>
          </a:xfrm>
          <a:prstGeom prst="rect">
            <a:avLst/>
          </a:prstGeom>
        </p:spPr>
        <p:txBody>
          <a:bodyPr vert="horz" lIns="91440" tIns="45720" rIns="91440" bIns="45720" rtlCol="0" anchor="ctr"/>
          <a:lstStyle>
            <a:lvl1pPr algn="r">
              <a:defRPr sz="1000" b="0" i="0">
                <a:solidFill>
                  <a:schemeClr val="bg1">
                    <a:alpha val="70000"/>
                  </a:schemeClr>
                </a:solidFill>
                <a:latin typeface="Acumin Pro" panose="020B0504020202020204" pitchFamily="34" charset="77"/>
              </a:defRPr>
            </a:lvl1pPr>
          </a:lstStyle>
          <a:p>
            <a:fld id="{E0C8DACD-4E35-4E4C-AC75-C3DE50F04E7E}" type="datetime1">
              <a:rPr lang="en-US" smtClean="0"/>
              <a:pPr/>
              <a:t>4/25/2021</a:t>
            </a:fld>
            <a:endParaRPr lang="en-US"/>
          </a:p>
        </p:txBody>
      </p:sp>
      <p:cxnSp>
        <p:nvCxnSpPr>
          <p:cNvPr id="25" name="Line">
            <a:extLst>
              <a:ext uri="{FF2B5EF4-FFF2-40B4-BE49-F238E27FC236}">
                <a16:creationId xmlns:a16="http://schemas.microsoft.com/office/drawing/2014/main" id="{BCC405A1-23C8-8E4E-940E-49CA3B709385}"/>
              </a:ext>
            </a:extLst>
          </p:cNvPr>
          <p:cNvCxnSpPr>
            <a:cxnSpLocks/>
          </p:cNvCxnSpPr>
          <p:nvPr userDrawn="1"/>
        </p:nvCxnSpPr>
        <p:spPr>
          <a:xfrm>
            <a:off x="8400500" y="6270568"/>
            <a:ext cx="0" cy="16002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4" name="Slide Number">
            <a:extLst>
              <a:ext uri="{FF2B5EF4-FFF2-40B4-BE49-F238E27FC236}">
                <a16:creationId xmlns:a16="http://schemas.microsoft.com/office/drawing/2014/main" id="{50D54855-2B56-7D4D-BC1F-BBB8B58B9663}"/>
              </a:ext>
            </a:extLst>
          </p:cNvPr>
          <p:cNvSpPr>
            <a:spLocks noGrp="1"/>
          </p:cNvSpPr>
          <p:nvPr>
            <p:ph type="sldNum" sz="quarter" idx="4"/>
          </p:nvPr>
        </p:nvSpPr>
        <p:spPr>
          <a:xfrm>
            <a:off x="8474334" y="6181281"/>
            <a:ext cx="365760" cy="365760"/>
          </a:xfrm>
          <a:prstGeom prst="ellipse">
            <a:avLst/>
          </a:prstGeom>
          <a:noFill/>
        </p:spPr>
        <p:txBody>
          <a:bodyPr vert="horz" lIns="18288" tIns="45720" rIns="18288" bIns="45720" rtlCol="0" anchor="ctr">
            <a:noAutofit/>
          </a:bodyPr>
          <a:lstStyle>
            <a:lvl1pPr algn="ctr">
              <a:defRPr sz="1000" b="1" i="0" spc="0" baseline="0">
                <a:solidFill>
                  <a:schemeClr val="bg1"/>
                </a:solidFill>
                <a:latin typeface="Acumin Pro Semibold" panose="020B0504020202020204" pitchFamily="34" charset="77"/>
              </a:defRPr>
            </a:lvl1pPr>
          </a:lstStyle>
          <a:p>
            <a:fld id="{8A7A6979-0714-4377-B894-6BE4C2D6E202}" type="slidenum">
              <a:rPr lang="en-US" smtClean="0"/>
              <a:pPr/>
              <a:t>‹#›</a:t>
            </a:fld>
            <a:endParaRPr lang="en-US"/>
          </a:p>
        </p:txBody>
      </p:sp>
    </p:spTree>
    <p:extLst>
      <p:ext uri="{BB962C8B-B14F-4D97-AF65-F5344CB8AC3E}">
        <p14:creationId xmlns:p14="http://schemas.microsoft.com/office/powerpoint/2010/main" val="181546405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2880">
          <p15:clr>
            <a:srgbClr val="FBAE40"/>
          </p15:clr>
        </p15:guide>
        <p15:guide id="3" orient="horz" pos="3960">
          <p15:clr>
            <a:srgbClr val="FBAE40"/>
          </p15:clr>
        </p15:guide>
        <p15:guide id="4" pos="4464">
          <p15:clr>
            <a:srgbClr val="FBAE40"/>
          </p15:clr>
        </p15:guide>
        <p15:guide id="5" pos="5136">
          <p15:clr>
            <a:srgbClr val="FBAE40"/>
          </p15:clr>
        </p15:guide>
        <p15:guide id="6" orient="horz" pos="408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Slide - Picture">
    <p:bg>
      <p:bgPr>
        <a:solidFill>
          <a:schemeClr val="accent2"/>
        </a:solidFill>
        <a:effectLst/>
      </p:bgPr>
    </p:bg>
    <p:spTree>
      <p:nvGrpSpPr>
        <p:cNvPr id="1" name=""/>
        <p:cNvGrpSpPr/>
        <p:nvPr/>
      </p:nvGrpSpPr>
      <p:grpSpPr>
        <a:xfrm>
          <a:off x="0" y="0"/>
          <a:ext cx="0" cy="0"/>
          <a:chOff x="0" y="0"/>
          <a:chExt cx="0" cy="0"/>
        </a:xfrm>
      </p:grpSpPr>
      <p:sp>
        <p:nvSpPr>
          <p:cNvPr id="17" name="Picture" descr="Description of Picture">
            <a:extLst>
              <a:ext uri="{FF2B5EF4-FFF2-40B4-BE49-F238E27FC236}">
                <a16:creationId xmlns:a16="http://schemas.microsoft.com/office/drawing/2014/main" id="{B6A7C9B5-3617-0144-A4ED-16186741E8C3}"/>
              </a:ext>
            </a:extLst>
          </p:cNvPr>
          <p:cNvSpPr>
            <a:spLocks noGrp="1"/>
          </p:cNvSpPr>
          <p:nvPr>
            <p:ph type="pic" sz="quarter" idx="13"/>
          </p:nvPr>
        </p:nvSpPr>
        <p:spPr>
          <a:xfrm>
            <a:off x="0" y="0"/>
            <a:ext cx="9144000" cy="6858000"/>
          </a:xfrm>
        </p:spPr>
        <p:txBody>
          <a:bodyPr anchor="ctr" anchorCtr="1"/>
          <a:lstStyle>
            <a:lvl1pPr marL="0" indent="0" algn="ctr">
              <a:buFontTx/>
              <a:buNone/>
              <a:defRPr baseline="0">
                <a:solidFill>
                  <a:schemeClr val="bg1"/>
                </a:solidFill>
                <a:latin typeface="Acumin Pro" panose="020B0504020202020204" pitchFamily="34" charset="77"/>
              </a:defRPr>
            </a:lvl1pPr>
          </a:lstStyle>
          <a:p>
            <a:r>
              <a:rPr lang="en-US"/>
              <a:t>Click icon to add picture</a:t>
            </a:r>
          </a:p>
        </p:txBody>
      </p:sp>
      <p:sp>
        <p:nvSpPr>
          <p:cNvPr id="14" name="Photo Caption">
            <a:extLst>
              <a:ext uri="{FF2B5EF4-FFF2-40B4-BE49-F238E27FC236}">
                <a16:creationId xmlns:a16="http://schemas.microsoft.com/office/drawing/2014/main" id="{0D6DAF39-EE35-6843-807B-FF770BE21293}"/>
              </a:ext>
            </a:extLst>
          </p:cNvPr>
          <p:cNvSpPr>
            <a:spLocks noGrp="1"/>
          </p:cNvSpPr>
          <p:nvPr>
            <p:ph type="ctrTitle" hasCustomPrompt="1"/>
          </p:nvPr>
        </p:nvSpPr>
        <p:spPr bwMode="blackWhite">
          <a:xfrm>
            <a:off x="565518" y="304800"/>
            <a:ext cx="2879168" cy="1253420"/>
          </a:xfrm>
          <a:prstGeom prst="rect">
            <a:avLst/>
          </a:prstGeom>
          <a:noFill/>
          <a:ln w="38100">
            <a:noFill/>
          </a:ln>
        </p:spPr>
        <p:txBody>
          <a:bodyPr wrap="square" lIns="0" tIns="0" rIns="0" bIns="0" anchor="t" anchorCtr="0">
            <a:spAutoFit/>
          </a:bodyPr>
          <a:lstStyle>
            <a:lvl1pPr algn="l">
              <a:defRPr sz="1800" b="1" i="0" cap="none" spc="0">
                <a:solidFill>
                  <a:schemeClr val="bg1"/>
                </a:solidFill>
                <a:latin typeface="Acumin Pro" panose="020B0504020202020204" pitchFamily="34" charset="77"/>
              </a:defRPr>
            </a:lvl1pPr>
          </a:lstStyle>
          <a:p>
            <a:r>
              <a:rPr lang="en-US"/>
              <a:t>Brief photo caption. Place in top left or right corner. </a:t>
            </a:r>
            <a:r>
              <a:rPr lang="en-US" err="1"/>
              <a:t>Acumin</a:t>
            </a:r>
            <a:r>
              <a:rPr lang="en-US"/>
              <a:t> Pro Bold 18 pt. Make text black or white for legibility.</a:t>
            </a:r>
          </a:p>
        </p:txBody>
      </p:sp>
      <p:pic>
        <p:nvPicPr>
          <p:cNvPr id="31" name="Purdue Logo" descr="Purdue Logo">
            <a:extLst>
              <a:ext uri="{FF2B5EF4-FFF2-40B4-BE49-F238E27FC236}">
                <a16:creationId xmlns:a16="http://schemas.microsoft.com/office/drawing/2014/main" id="{5776162E-C11B-0945-A3D0-13135D39C15E}"/>
              </a:ext>
            </a:extLst>
          </p:cNvPr>
          <p:cNvPicPr>
            <a:picLocks noChangeAspect="1"/>
          </p:cNvPicPr>
          <p:nvPr userDrawn="1"/>
        </p:nvPicPr>
        <p:blipFill>
          <a:blip r:embed="rId2"/>
          <a:stretch>
            <a:fillRect/>
          </a:stretch>
        </p:blipFill>
        <p:spPr>
          <a:xfrm>
            <a:off x="383868" y="6059042"/>
            <a:ext cx="1908400" cy="341599"/>
          </a:xfrm>
          <a:prstGeom prst="rect">
            <a:avLst/>
          </a:prstGeom>
        </p:spPr>
      </p:pic>
      <p:cxnSp>
        <p:nvCxnSpPr>
          <p:cNvPr id="13" name="Line 1">
            <a:extLst>
              <a:ext uri="{FF2B5EF4-FFF2-40B4-BE49-F238E27FC236}">
                <a16:creationId xmlns:a16="http://schemas.microsoft.com/office/drawing/2014/main" id="{A746CD05-A191-A442-A002-3AD9F5CCAD2A}"/>
              </a:ext>
            </a:extLst>
          </p:cNvPr>
          <p:cNvCxnSpPr>
            <a:cxnSpLocks/>
          </p:cNvCxnSpPr>
          <p:nvPr userDrawn="1"/>
        </p:nvCxnSpPr>
        <p:spPr>
          <a:xfrm flipH="1">
            <a:off x="429836" y="318798"/>
            <a:ext cx="56301" cy="517324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Line 2">
            <a:extLst>
              <a:ext uri="{FF2B5EF4-FFF2-40B4-BE49-F238E27FC236}">
                <a16:creationId xmlns:a16="http://schemas.microsoft.com/office/drawing/2014/main" id="{461AAE78-C01B-DD4E-A8D1-EE36B5982A91}"/>
              </a:ext>
            </a:extLst>
          </p:cNvPr>
          <p:cNvCxnSpPr>
            <a:cxnSpLocks/>
          </p:cNvCxnSpPr>
          <p:nvPr userDrawn="1"/>
        </p:nvCxnSpPr>
        <p:spPr>
          <a:xfrm>
            <a:off x="3491931" y="318798"/>
            <a:ext cx="0" cy="131016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29" name="Gold Triangle">
            <a:extLst>
              <a:ext uri="{FF2B5EF4-FFF2-40B4-BE49-F238E27FC236}">
                <a16:creationId xmlns:a16="http://schemas.microsoft.com/office/drawing/2014/main" id="{6C3B8210-1510-C644-9CE9-0E6E1BA9961F}"/>
              </a:ext>
            </a:extLst>
          </p:cNvPr>
          <p:cNvPicPr>
            <a:picLocks noChangeAspect="1"/>
          </p:cNvPicPr>
          <p:nvPr userDrawn="1"/>
        </p:nvPicPr>
        <p:blipFill>
          <a:blip r:embed="rId3"/>
          <a:stretch>
            <a:fillRect/>
          </a:stretch>
        </p:blipFill>
        <p:spPr>
          <a:xfrm>
            <a:off x="7366000" y="0"/>
            <a:ext cx="1778000" cy="6858000"/>
          </a:xfrm>
          <a:prstGeom prst="rect">
            <a:avLst/>
          </a:prstGeom>
        </p:spPr>
      </p:pic>
      <p:sp>
        <p:nvSpPr>
          <p:cNvPr id="19" name="Date">
            <a:extLst>
              <a:ext uri="{FF2B5EF4-FFF2-40B4-BE49-F238E27FC236}">
                <a16:creationId xmlns:a16="http://schemas.microsoft.com/office/drawing/2014/main" id="{AAF94E19-ED71-7845-B4E1-5D3EA4F2593F}"/>
              </a:ext>
            </a:extLst>
          </p:cNvPr>
          <p:cNvSpPr>
            <a:spLocks noGrp="1"/>
          </p:cNvSpPr>
          <p:nvPr>
            <p:ph type="dt" sz="half" idx="10"/>
          </p:nvPr>
        </p:nvSpPr>
        <p:spPr>
          <a:xfrm>
            <a:off x="7628707" y="6202177"/>
            <a:ext cx="752200" cy="323968"/>
          </a:xfrm>
        </p:spPr>
        <p:txBody>
          <a:bodyPr/>
          <a:lstStyle>
            <a:lvl1pPr>
              <a:defRPr>
                <a:solidFill>
                  <a:schemeClr val="tx1">
                    <a:alpha val="70000"/>
                  </a:schemeClr>
                </a:solidFill>
              </a:defRPr>
            </a:lvl1pPr>
          </a:lstStyle>
          <a:p>
            <a:fld id="{049DC8E1-D369-0F48-9062-BB068AFD07CE}" type="datetime1">
              <a:rPr lang="en-US" smtClean="0"/>
              <a:pPr/>
              <a:t>4/25/2021</a:t>
            </a:fld>
            <a:endParaRPr lang="en-US"/>
          </a:p>
        </p:txBody>
      </p:sp>
      <p:cxnSp>
        <p:nvCxnSpPr>
          <p:cNvPr id="22" name="Line 3">
            <a:extLst>
              <a:ext uri="{FF2B5EF4-FFF2-40B4-BE49-F238E27FC236}">
                <a16:creationId xmlns:a16="http://schemas.microsoft.com/office/drawing/2014/main" id="{6E05FCF8-5823-9D4D-B7F3-412E5BDD4E01}"/>
              </a:ext>
            </a:extLst>
          </p:cNvPr>
          <p:cNvCxnSpPr>
            <a:cxnSpLocks/>
          </p:cNvCxnSpPr>
          <p:nvPr userDrawn="1"/>
        </p:nvCxnSpPr>
        <p:spPr>
          <a:xfrm>
            <a:off x="8400500" y="6270568"/>
            <a:ext cx="0" cy="1600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Slide Number">
            <a:extLst>
              <a:ext uri="{FF2B5EF4-FFF2-40B4-BE49-F238E27FC236}">
                <a16:creationId xmlns:a16="http://schemas.microsoft.com/office/drawing/2014/main" id="{14A543BD-A296-7346-B649-5BA64898AF2C}"/>
              </a:ext>
            </a:extLst>
          </p:cNvPr>
          <p:cNvSpPr>
            <a:spLocks noGrp="1"/>
          </p:cNvSpPr>
          <p:nvPr>
            <p:ph type="sldNum" sz="quarter" idx="12"/>
          </p:nvPr>
        </p:nvSpPr>
        <p:spPr>
          <a:xfrm>
            <a:off x="8474334" y="6181281"/>
            <a:ext cx="365760" cy="365760"/>
          </a:xfrm>
        </p:spPr>
        <p:txBody>
          <a:bodyPr/>
          <a:lstStyle>
            <a:lvl1pPr>
              <a:defRPr>
                <a:solidFill>
                  <a:schemeClr val="tx1"/>
                </a:solidFill>
              </a:defRPr>
            </a:lvl1pPr>
          </a:lstStyle>
          <a:p>
            <a:fld id="{8A7A6979-0714-4377-B894-6BE4C2D6E202}" type="slidenum">
              <a:rPr lang="en-US" smtClean="0"/>
              <a:pPr/>
              <a:t>‹#›</a:t>
            </a:fld>
            <a:endParaRPr lang="en-US"/>
          </a:p>
        </p:txBody>
      </p:sp>
    </p:spTree>
    <p:extLst>
      <p:ext uri="{BB962C8B-B14F-4D97-AF65-F5344CB8AC3E}">
        <p14:creationId xmlns:p14="http://schemas.microsoft.com/office/powerpoint/2010/main" val="418625800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2880">
          <p15:clr>
            <a:srgbClr val="FBAE40"/>
          </p15:clr>
        </p15:guide>
        <p15:guide id="3" orient="horz" pos="3960">
          <p15:clr>
            <a:srgbClr val="FBAE40"/>
          </p15:clr>
        </p15:guide>
        <p15:guide id="4" pos="4464">
          <p15:clr>
            <a:srgbClr val="FBAE40"/>
          </p15:clr>
        </p15:guide>
        <p15:guide id="5" pos="5136">
          <p15:clr>
            <a:srgbClr val="FBAE40"/>
          </p15:clr>
        </p15:guide>
        <p15:guide id="6" orient="horz" pos="4080">
          <p15:clr>
            <a:srgbClr val="FBAE40"/>
          </p15:clr>
        </p15:guide>
        <p15:guide id="7" pos="264" userDrawn="1">
          <p15:clr>
            <a:srgbClr val="FBAE40"/>
          </p15:clr>
        </p15:guide>
        <p15:guide id="8" orient="horz" pos="192"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 Slide - Fact/Highlight">
    <p:bg>
      <p:bgPr>
        <a:solidFill>
          <a:schemeClr val="accent2"/>
        </a:solidFill>
        <a:effectLst/>
      </p:bgPr>
    </p:bg>
    <p:spTree>
      <p:nvGrpSpPr>
        <p:cNvPr id="1" name=""/>
        <p:cNvGrpSpPr/>
        <p:nvPr/>
      </p:nvGrpSpPr>
      <p:grpSpPr>
        <a:xfrm>
          <a:off x="0" y="0"/>
          <a:ext cx="0" cy="0"/>
          <a:chOff x="0" y="0"/>
          <a:chExt cx="0" cy="0"/>
        </a:xfrm>
      </p:grpSpPr>
      <p:sp>
        <p:nvSpPr>
          <p:cNvPr id="6" name="Gold Background">
            <a:extLst>
              <a:ext uri="{FF2B5EF4-FFF2-40B4-BE49-F238E27FC236}">
                <a16:creationId xmlns:a16="http://schemas.microsoft.com/office/drawing/2014/main" id="{5CCAEC11-865D-CB4B-88E8-5AF51FB37FBE}"/>
              </a:ext>
            </a:extLst>
          </p:cNvPr>
          <p:cNvSpPr/>
          <p:nvPr userDrawn="1"/>
        </p:nvSpPr>
        <p:spPr>
          <a:xfrm>
            <a:off x="0" y="0"/>
            <a:ext cx="9143999" cy="685221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Heading">
            <a:extLst>
              <a:ext uri="{FF2B5EF4-FFF2-40B4-BE49-F238E27FC236}">
                <a16:creationId xmlns:a16="http://schemas.microsoft.com/office/drawing/2014/main" id="{4D7D7E43-151C-6148-8D70-1135C4C4B705}"/>
              </a:ext>
            </a:extLst>
          </p:cNvPr>
          <p:cNvSpPr>
            <a:spLocks noGrp="1"/>
          </p:cNvSpPr>
          <p:nvPr>
            <p:ph type="ctrTitle" hasCustomPrompt="1"/>
          </p:nvPr>
        </p:nvSpPr>
        <p:spPr bwMode="blackWhite">
          <a:xfrm>
            <a:off x="2170159" y="1466566"/>
            <a:ext cx="4814498" cy="1210973"/>
          </a:xfrm>
          <a:prstGeom prst="rect">
            <a:avLst/>
          </a:prstGeom>
          <a:noFill/>
          <a:ln w="38100">
            <a:noFill/>
          </a:ln>
        </p:spPr>
        <p:txBody>
          <a:bodyPr wrap="square" lIns="0" tIns="0" rIns="0" bIns="0" anchor="t" anchorCtr="0">
            <a:spAutoFit/>
          </a:bodyPr>
          <a:lstStyle>
            <a:lvl1pPr algn="ctr">
              <a:defRPr sz="8600" b="1" i="0" cap="none" spc="300">
                <a:solidFill>
                  <a:schemeClr val="bg2"/>
                </a:solidFill>
                <a:latin typeface="United Sans Ext Medium" pitchFamily="2" charset="77"/>
              </a:defRPr>
            </a:lvl1pPr>
          </a:lstStyle>
          <a:p>
            <a:r>
              <a:rPr lang="en-US"/>
              <a:t>123</a:t>
            </a:r>
          </a:p>
        </p:txBody>
      </p:sp>
      <p:sp>
        <p:nvSpPr>
          <p:cNvPr id="20" name="Black Bar">
            <a:extLst>
              <a:ext uri="{FF2B5EF4-FFF2-40B4-BE49-F238E27FC236}">
                <a16:creationId xmlns:a16="http://schemas.microsoft.com/office/drawing/2014/main" id="{EACB2F0C-1C3D-CD48-AD13-7B5AD683F7C7}"/>
              </a:ext>
            </a:extLst>
          </p:cNvPr>
          <p:cNvSpPr/>
          <p:nvPr userDrawn="1"/>
        </p:nvSpPr>
        <p:spPr>
          <a:xfrm>
            <a:off x="1986208" y="2744421"/>
            <a:ext cx="5179092" cy="44099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Subhead">
            <a:extLst>
              <a:ext uri="{FF2B5EF4-FFF2-40B4-BE49-F238E27FC236}">
                <a16:creationId xmlns:a16="http://schemas.microsoft.com/office/drawing/2014/main" id="{0B79470A-88E7-9241-9D11-9A69D762338C}"/>
              </a:ext>
            </a:extLst>
          </p:cNvPr>
          <p:cNvSpPr>
            <a:spLocks noGrp="1"/>
          </p:cNvSpPr>
          <p:nvPr>
            <p:ph type="subTitle" idx="1" hasCustomPrompt="1"/>
          </p:nvPr>
        </p:nvSpPr>
        <p:spPr>
          <a:xfrm>
            <a:off x="1986207" y="2706475"/>
            <a:ext cx="5171597" cy="553998"/>
          </a:xfrm>
          <a:noFill/>
        </p:spPr>
        <p:txBody>
          <a:bodyPr wrap="square" lIns="0" tIns="0" rIns="0" bIns="0" anchor="t" anchorCtr="0">
            <a:spAutoFit/>
          </a:bodyPr>
          <a:lstStyle>
            <a:lvl1pPr marL="0" indent="0" algn="ctr">
              <a:buNone/>
              <a:defRPr sz="3600" b="1" i="0" spc="300">
                <a:solidFill>
                  <a:schemeClr val="tx1"/>
                </a:solidFill>
                <a:latin typeface="United Sans Cond Medium" pitchFamily="2" charset="77"/>
              </a:defRPr>
            </a:lvl1pPr>
            <a:lvl2pPr marL="457200" indent="0" algn="ctr">
              <a:buNone/>
              <a:defRPr sz="19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TOPIC OR TITLE</a:t>
            </a:r>
          </a:p>
        </p:txBody>
      </p:sp>
      <p:sp>
        <p:nvSpPr>
          <p:cNvPr id="23" name="Body Text">
            <a:extLst>
              <a:ext uri="{FF2B5EF4-FFF2-40B4-BE49-F238E27FC236}">
                <a16:creationId xmlns:a16="http://schemas.microsoft.com/office/drawing/2014/main" id="{BD416322-CF1A-F143-B2A9-844B608C50DA}"/>
              </a:ext>
            </a:extLst>
          </p:cNvPr>
          <p:cNvSpPr>
            <a:spLocks noGrp="1"/>
          </p:cNvSpPr>
          <p:nvPr>
            <p:ph type="body" sz="quarter" idx="14" hasCustomPrompt="1"/>
          </p:nvPr>
        </p:nvSpPr>
        <p:spPr>
          <a:xfrm>
            <a:off x="2156451" y="3540352"/>
            <a:ext cx="5008850" cy="1122744"/>
          </a:xfrm>
        </p:spPr>
        <p:txBody>
          <a:bodyPr lIns="0" tIns="0" rIns="0" bIns="0">
            <a:noAutofit/>
          </a:bodyPr>
          <a:lstStyle>
            <a:lvl1pPr marL="0" marR="0" indent="0" algn="l" defTabSz="457200" rtl="0" eaLnBrk="1" fontAlgn="auto" latinLnBrk="0" hangingPunct="1">
              <a:lnSpc>
                <a:spcPct val="100000"/>
              </a:lnSpc>
              <a:spcBef>
                <a:spcPts val="0"/>
              </a:spcBef>
              <a:spcAft>
                <a:spcPts val="0"/>
              </a:spcAft>
              <a:buClrTx/>
              <a:buSzTx/>
              <a:buFontTx/>
              <a:buNone/>
              <a:tabLst/>
              <a:defRPr sz="2400" b="0" i="0" normalizeH="0" baseline="0">
                <a:solidFill>
                  <a:schemeClr val="bg1"/>
                </a:solidFill>
                <a:latin typeface="Acumin Pro Medium" panose="020B0504020202020204" pitchFamily="34" charset="77"/>
              </a:defRPr>
            </a:lvl1pPr>
          </a:lstStyle>
          <a:p>
            <a:pPr lvl="0"/>
            <a:r>
              <a:rPr lang="en-US"/>
              <a:t>Fact or highlight. </a:t>
            </a:r>
            <a:r>
              <a:rPr lang="en-US" err="1"/>
              <a:t>Acumin</a:t>
            </a:r>
            <a:r>
              <a:rPr lang="en-US"/>
              <a:t> Pro Medium 24 pt. Keep it short with bite-size chunks of information.</a:t>
            </a:r>
          </a:p>
        </p:txBody>
      </p:sp>
      <p:pic>
        <p:nvPicPr>
          <p:cNvPr id="32" name="Purdue Logo" descr="Purdue Logo">
            <a:extLst>
              <a:ext uri="{FF2B5EF4-FFF2-40B4-BE49-F238E27FC236}">
                <a16:creationId xmlns:a16="http://schemas.microsoft.com/office/drawing/2014/main" id="{25D3AC7F-20A7-5D42-9A16-9813B5031FF5}"/>
              </a:ext>
            </a:extLst>
          </p:cNvPr>
          <p:cNvPicPr>
            <a:picLocks noChangeAspect="1"/>
          </p:cNvPicPr>
          <p:nvPr userDrawn="1"/>
        </p:nvPicPr>
        <p:blipFill>
          <a:blip r:embed="rId2"/>
          <a:stretch>
            <a:fillRect/>
          </a:stretch>
        </p:blipFill>
        <p:spPr>
          <a:xfrm>
            <a:off x="383868" y="6059042"/>
            <a:ext cx="1908400" cy="341599"/>
          </a:xfrm>
          <a:prstGeom prst="rect">
            <a:avLst/>
          </a:prstGeom>
        </p:spPr>
      </p:pic>
      <p:pic>
        <p:nvPicPr>
          <p:cNvPr id="24" name="Gold Triangle">
            <a:extLst>
              <a:ext uri="{FF2B5EF4-FFF2-40B4-BE49-F238E27FC236}">
                <a16:creationId xmlns:a16="http://schemas.microsoft.com/office/drawing/2014/main" id="{4DC803D7-BDE8-2740-B36D-EB98236EB729}"/>
              </a:ext>
            </a:extLst>
          </p:cNvPr>
          <p:cNvPicPr>
            <a:picLocks noChangeAspect="1"/>
          </p:cNvPicPr>
          <p:nvPr userDrawn="1"/>
        </p:nvPicPr>
        <p:blipFill>
          <a:blip r:embed="rId3"/>
          <a:stretch>
            <a:fillRect/>
          </a:stretch>
        </p:blipFill>
        <p:spPr>
          <a:xfrm>
            <a:off x="7366000" y="0"/>
            <a:ext cx="1778000" cy="6858000"/>
          </a:xfrm>
          <a:prstGeom prst="rect">
            <a:avLst/>
          </a:prstGeom>
        </p:spPr>
      </p:pic>
      <p:sp>
        <p:nvSpPr>
          <p:cNvPr id="25" name="Date">
            <a:extLst>
              <a:ext uri="{FF2B5EF4-FFF2-40B4-BE49-F238E27FC236}">
                <a16:creationId xmlns:a16="http://schemas.microsoft.com/office/drawing/2014/main" id="{A7492D50-D618-9F40-B9F2-9B08441829B8}"/>
              </a:ext>
            </a:extLst>
          </p:cNvPr>
          <p:cNvSpPr>
            <a:spLocks noGrp="1"/>
          </p:cNvSpPr>
          <p:nvPr>
            <p:ph type="dt" sz="half" idx="10"/>
          </p:nvPr>
        </p:nvSpPr>
        <p:spPr>
          <a:xfrm>
            <a:off x="7628707" y="6202177"/>
            <a:ext cx="752200" cy="323968"/>
          </a:xfrm>
        </p:spPr>
        <p:txBody>
          <a:bodyPr/>
          <a:lstStyle>
            <a:lvl1pPr>
              <a:defRPr>
                <a:solidFill>
                  <a:schemeClr val="tx1">
                    <a:alpha val="70000"/>
                  </a:schemeClr>
                </a:solidFill>
              </a:defRPr>
            </a:lvl1pPr>
          </a:lstStyle>
          <a:p>
            <a:fld id="{049DC8E1-D369-0F48-9062-BB068AFD07CE}" type="datetime1">
              <a:rPr lang="en-US" smtClean="0"/>
              <a:pPr/>
              <a:t>4/25/2021</a:t>
            </a:fld>
            <a:endParaRPr lang="en-US"/>
          </a:p>
        </p:txBody>
      </p:sp>
      <p:cxnSp>
        <p:nvCxnSpPr>
          <p:cNvPr id="27" name="Line">
            <a:extLst>
              <a:ext uri="{FF2B5EF4-FFF2-40B4-BE49-F238E27FC236}">
                <a16:creationId xmlns:a16="http://schemas.microsoft.com/office/drawing/2014/main" id="{8F96F97C-D2D6-7949-BDC5-C0B91FB918BD}"/>
              </a:ext>
            </a:extLst>
          </p:cNvPr>
          <p:cNvCxnSpPr>
            <a:cxnSpLocks/>
          </p:cNvCxnSpPr>
          <p:nvPr userDrawn="1"/>
        </p:nvCxnSpPr>
        <p:spPr>
          <a:xfrm>
            <a:off x="8400500" y="6270568"/>
            <a:ext cx="0" cy="1600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Slide Number">
            <a:extLst>
              <a:ext uri="{FF2B5EF4-FFF2-40B4-BE49-F238E27FC236}">
                <a16:creationId xmlns:a16="http://schemas.microsoft.com/office/drawing/2014/main" id="{8E13B548-F076-CF46-A887-15D7D4869738}"/>
              </a:ext>
            </a:extLst>
          </p:cNvPr>
          <p:cNvSpPr>
            <a:spLocks noGrp="1"/>
          </p:cNvSpPr>
          <p:nvPr>
            <p:ph type="sldNum" sz="quarter" idx="12"/>
          </p:nvPr>
        </p:nvSpPr>
        <p:spPr>
          <a:xfrm>
            <a:off x="8474334" y="6181281"/>
            <a:ext cx="365760" cy="365760"/>
          </a:xfrm>
        </p:spPr>
        <p:txBody>
          <a:bodyPr/>
          <a:lstStyle>
            <a:lvl1pPr>
              <a:defRPr>
                <a:solidFill>
                  <a:schemeClr val="tx1"/>
                </a:solidFill>
              </a:defRPr>
            </a:lvl1pPr>
          </a:lstStyle>
          <a:p>
            <a:fld id="{8A7A6979-0714-4377-B894-6BE4C2D6E202}" type="slidenum">
              <a:rPr lang="en-US" smtClean="0"/>
              <a:pPr/>
              <a:t>‹#›</a:t>
            </a:fld>
            <a:endParaRPr lang="en-US"/>
          </a:p>
        </p:txBody>
      </p:sp>
    </p:spTree>
    <p:extLst>
      <p:ext uri="{BB962C8B-B14F-4D97-AF65-F5344CB8AC3E}">
        <p14:creationId xmlns:p14="http://schemas.microsoft.com/office/powerpoint/2010/main" val="270739352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2880">
          <p15:clr>
            <a:srgbClr val="FBAE40"/>
          </p15:clr>
        </p15:guide>
        <p15:guide id="3" orient="horz" pos="3960">
          <p15:clr>
            <a:srgbClr val="FBAE40"/>
          </p15:clr>
        </p15:guide>
        <p15:guide id="4" pos="4464">
          <p15:clr>
            <a:srgbClr val="FBAE40"/>
          </p15:clr>
        </p15:guide>
        <p15:guide id="5" pos="5136">
          <p15:clr>
            <a:srgbClr val="FBAE40"/>
          </p15:clr>
        </p15:guide>
        <p15:guide id="6" orient="horz" pos="4080">
          <p15:clr>
            <a:srgbClr val="FBAE40"/>
          </p15:clr>
        </p15:guide>
        <p15:guide id="7" orient="horz" pos="1008" userDrawn="1">
          <p15:clr>
            <a:srgbClr val="FBAE40"/>
          </p15:clr>
        </p15:guide>
        <p15:guide id="8" orient="horz" pos="1488"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losing Slide">
    <p:bg>
      <p:bgPr>
        <a:solidFill>
          <a:schemeClr val="accent2"/>
        </a:solidFill>
        <a:effectLst/>
      </p:bgPr>
    </p:bg>
    <p:spTree>
      <p:nvGrpSpPr>
        <p:cNvPr id="1" name=""/>
        <p:cNvGrpSpPr/>
        <p:nvPr/>
      </p:nvGrpSpPr>
      <p:grpSpPr>
        <a:xfrm>
          <a:off x="0" y="0"/>
          <a:ext cx="0" cy="0"/>
          <a:chOff x="0" y="0"/>
          <a:chExt cx="0" cy="0"/>
        </a:xfrm>
      </p:grpSpPr>
      <p:sp>
        <p:nvSpPr>
          <p:cNvPr id="17" name="Gold Background">
            <a:extLst>
              <a:ext uri="{FF2B5EF4-FFF2-40B4-BE49-F238E27FC236}">
                <a16:creationId xmlns:a16="http://schemas.microsoft.com/office/drawing/2014/main" id="{F59025A6-822F-2D44-9F31-61A4A63F5CD3}"/>
              </a:ext>
            </a:extLst>
          </p:cNvPr>
          <p:cNvSpPr/>
          <p:nvPr userDrawn="1"/>
        </p:nvSpPr>
        <p:spPr>
          <a:xfrm>
            <a:off x="0" y="0"/>
            <a:ext cx="9144000" cy="6858000"/>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ctrTitle" hasCustomPrompt="1"/>
          </p:nvPr>
        </p:nvSpPr>
        <p:spPr bwMode="blackWhite">
          <a:xfrm>
            <a:off x="1089144" y="1557666"/>
            <a:ext cx="5500897" cy="854080"/>
          </a:xfrm>
          <a:prstGeom prst="rect">
            <a:avLst/>
          </a:prstGeom>
          <a:noFill/>
          <a:ln w="38100">
            <a:noFill/>
          </a:ln>
        </p:spPr>
        <p:txBody>
          <a:bodyPr wrap="square" lIns="0" tIns="0" rIns="0" bIns="0" anchor="t" anchorCtr="0">
            <a:spAutoFit/>
          </a:bodyPr>
          <a:lstStyle>
            <a:lvl1pPr algn="l">
              <a:defRPr sz="6000" b="1" i="1" spc="0">
                <a:solidFill>
                  <a:schemeClr val="bg1"/>
                </a:solidFill>
                <a:latin typeface="Acumin Pro ExtraCondensed" panose="020B0508020202020204" pitchFamily="34" charset="77"/>
              </a:defRPr>
            </a:lvl1pPr>
          </a:lstStyle>
          <a:p>
            <a:r>
              <a:rPr lang="en-US"/>
              <a:t>Thank You</a:t>
            </a:r>
          </a:p>
        </p:txBody>
      </p:sp>
      <p:sp>
        <p:nvSpPr>
          <p:cNvPr id="16" name="Body Text">
            <a:extLst>
              <a:ext uri="{FF2B5EF4-FFF2-40B4-BE49-F238E27FC236}">
                <a16:creationId xmlns:a16="http://schemas.microsoft.com/office/drawing/2014/main" id="{900775FC-E9E4-FF46-A522-92CC39196093}"/>
              </a:ext>
            </a:extLst>
          </p:cNvPr>
          <p:cNvSpPr>
            <a:spLocks noGrp="1"/>
          </p:cNvSpPr>
          <p:nvPr>
            <p:ph type="body" sz="quarter" idx="14" hasCustomPrompt="1"/>
          </p:nvPr>
        </p:nvSpPr>
        <p:spPr>
          <a:xfrm>
            <a:off x="1107311" y="2578489"/>
            <a:ext cx="5500891" cy="880790"/>
          </a:xfrm>
        </p:spPr>
        <p:txBody>
          <a:bodyPr lIns="0" tIns="0" rIns="0" bIns="0">
            <a:noAutofit/>
          </a:bodyPr>
          <a:lstStyle>
            <a:lvl1pPr marL="0" marR="0" indent="0" algn="l" defTabSz="457200" rtl="0" eaLnBrk="1" fontAlgn="auto" latinLnBrk="0" hangingPunct="1">
              <a:lnSpc>
                <a:spcPct val="100000"/>
              </a:lnSpc>
              <a:spcBef>
                <a:spcPts val="0"/>
              </a:spcBef>
              <a:spcAft>
                <a:spcPts val="0"/>
              </a:spcAft>
              <a:buClrTx/>
              <a:buSzTx/>
              <a:buFontTx/>
              <a:buNone/>
              <a:tabLst/>
              <a:defRPr sz="1800" b="0" i="0" normalizeH="0" baseline="0">
                <a:solidFill>
                  <a:schemeClr val="bg1"/>
                </a:solidFill>
                <a:latin typeface="Acumin Pro" panose="020B0504020202020204" pitchFamily="34" charset="77"/>
              </a:defRPr>
            </a:lvl1pPr>
          </a:lstStyle>
          <a:p>
            <a:pPr lvl="0"/>
            <a:r>
              <a:rPr lang="en-US"/>
              <a:t>Conclusion, call to action or contact information. </a:t>
            </a:r>
            <a:r>
              <a:rPr lang="en-US" err="1"/>
              <a:t>Acumin</a:t>
            </a:r>
            <a:r>
              <a:rPr lang="en-US"/>
              <a:t> Pro Reg 18 pt. Keep it short with bite-size chunks of information.</a:t>
            </a:r>
          </a:p>
        </p:txBody>
      </p:sp>
      <p:pic>
        <p:nvPicPr>
          <p:cNvPr id="26" name="Purdue Logo" descr="Purdue Logo">
            <a:extLst>
              <a:ext uri="{FF2B5EF4-FFF2-40B4-BE49-F238E27FC236}">
                <a16:creationId xmlns:a16="http://schemas.microsoft.com/office/drawing/2014/main" id="{9B76C55F-AF8B-C44C-A4FF-D099B1735D66}"/>
              </a:ext>
            </a:extLst>
          </p:cNvPr>
          <p:cNvPicPr>
            <a:picLocks noChangeAspect="1"/>
          </p:cNvPicPr>
          <p:nvPr userDrawn="1"/>
        </p:nvPicPr>
        <p:blipFill>
          <a:blip r:embed="rId2"/>
          <a:stretch>
            <a:fillRect/>
          </a:stretch>
        </p:blipFill>
        <p:spPr>
          <a:xfrm>
            <a:off x="383868" y="6059042"/>
            <a:ext cx="1908400" cy="341599"/>
          </a:xfrm>
          <a:prstGeom prst="rect">
            <a:avLst/>
          </a:prstGeom>
        </p:spPr>
      </p:pic>
      <p:pic>
        <p:nvPicPr>
          <p:cNvPr id="21" name="Black Triangle">
            <a:extLst>
              <a:ext uri="{FF2B5EF4-FFF2-40B4-BE49-F238E27FC236}">
                <a16:creationId xmlns:a16="http://schemas.microsoft.com/office/drawing/2014/main" id="{237F821D-D4B4-C442-814B-E1605BD7539E}"/>
              </a:ext>
            </a:extLst>
          </p:cNvPr>
          <p:cNvPicPr>
            <a:picLocks noChangeAspect="1"/>
          </p:cNvPicPr>
          <p:nvPr userDrawn="1"/>
        </p:nvPicPr>
        <p:blipFill>
          <a:blip r:embed="rId3"/>
          <a:stretch>
            <a:fillRect/>
          </a:stretch>
        </p:blipFill>
        <p:spPr>
          <a:xfrm>
            <a:off x="7366000" y="0"/>
            <a:ext cx="1778000" cy="6858000"/>
          </a:xfrm>
          <a:prstGeom prst="rect">
            <a:avLst/>
          </a:prstGeom>
        </p:spPr>
      </p:pic>
      <p:sp>
        <p:nvSpPr>
          <p:cNvPr id="22" name="Date">
            <a:extLst>
              <a:ext uri="{FF2B5EF4-FFF2-40B4-BE49-F238E27FC236}">
                <a16:creationId xmlns:a16="http://schemas.microsoft.com/office/drawing/2014/main" id="{F8CD2E15-DFA2-0F4C-8839-A9AD4504A2B8}"/>
              </a:ext>
            </a:extLst>
          </p:cNvPr>
          <p:cNvSpPr>
            <a:spLocks noGrp="1"/>
          </p:cNvSpPr>
          <p:nvPr>
            <p:ph type="dt" sz="half" idx="10"/>
          </p:nvPr>
        </p:nvSpPr>
        <p:spPr>
          <a:xfrm>
            <a:off x="7628707" y="6202177"/>
            <a:ext cx="752200" cy="323968"/>
          </a:xfrm>
        </p:spPr>
        <p:txBody>
          <a:bodyPr/>
          <a:lstStyle>
            <a:lvl1pPr>
              <a:defRPr>
                <a:solidFill>
                  <a:schemeClr val="tx1">
                    <a:alpha val="70000"/>
                  </a:schemeClr>
                </a:solidFill>
              </a:defRPr>
            </a:lvl1pPr>
          </a:lstStyle>
          <a:p>
            <a:fld id="{049DC8E1-D369-0F48-9062-BB068AFD07CE}" type="datetime1">
              <a:rPr lang="en-US" smtClean="0"/>
              <a:pPr/>
              <a:t>4/25/2021</a:t>
            </a:fld>
            <a:endParaRPr lang="en-US"/>
          </a:p>
        </p:txBody>
      </p:sp>
      <p:cxnSp>
        <p:nvCxnSpPr>
          <p:cNvPr id="25" name="Line">
            <a:extLst>
              <a:ext uri="{FF2B5EF4-FFF2-40B4-BE49-F238E27FC236}">
                <a16:creationId xmlns:a16="http://schemas.microsoft.com/office/drawing/2014/main" id="{A45DD0F1-B8FD-0047-817A-E2982F127A6A}"/>
              </a:ext>
            </a:extLst>
          </p:cNvPr>
          <p:cNvCxnSpPr>
            <a:cxnSpLocks/>
          </p:cNvCxnSpPr>
          <p:nvPr userDrawn="1"/>
        </p:nvCxnSpPr>
        <p:spPr>
          <a:xfrm>
            <a:off x="8400500" y="6270568"/>
            <a:ext cx="0" cy="1600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Slide Number">
            <a:extLst>
              <a:ext uri="{FF2B5EF4-FFF2-40B4-BE49-F238E27FC236}">
                <a16:creationId xmlns:a16="http://schemas.microsoft.com/office/drawing/2014/main" id="{ACFC5D5C-1C9B-F148-A910-72ADDA93ABF0}"/>
              </a:ext>
            </a:extLst>
          </p:cNvPr>
          <p:cNvSpPr>
            <a:spLocks noGrp="1"/>
          </p:cNvSpPr>
          <p:nvPr>
            <p:ph type="sldNum" sz="quarter" idx="12"/>
          </p:nvPr>
        </p:nvSpPr>
        <p:spPr>
          <a:xfrm>
            <a:off x="8474334" y="6181281"/>
            <a:ext cx="365760" cy="365760"/>
          </a:xfrm>
        </p:spPr>
        <p:txBody>
          <a:bodyPr/>
          <a:lstStyle>
            <a:lvl1pPr>
              <a:defRPr>
                <a:solidFill>
                  <a:schemeClr val="tx1"/>
                </a:solidFill>
              </a:defRPr>
            </a:lvl1pPr>
          </a:lstStyle>
          <a:p>
            <a:fld id="{8A7A6979-0714-4377-B894-6BE4C2D6E202}" type="slidenum">
              <a:rPr lang="en-US" smtClean="0"/>
              <a:pPr/>
              <a:t>‹#›</a:t>
            </a:fld>
            <a:endParaRPr lang="en-US"/>
          </a:p>
        </p:txBody>
      </p:sp>
    </p:spTree>
    <p:extLst>
      <p:ext uri="{BB962C8B-B14F-4D97-AF65-F5344CB8AC3E}">
        <p14:creationId xmlns:p14="http://schemas.microsoft.com/office/powerpoint/2010/main" val="6953237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2880">
          <p15:clr>
            <a:srgbClr val="FBAE40"/>
          </p15:clr>
        </p15:guide>
        <p15:guide id="3" orient="horz" pos="3960">
          <p15:clr>
            <a:srgbClr val="FBAE40"/>
          </p15:clr>
        </p15:guide>
        <p15:guide id="4" pos="4464">
          <p15:clr>
            <a:srgbClr val="FBAE40"/>
          </p15:clr>
        </p15:guide>
        <p15:guide id="5" pos="5136">
          <p15:clr>
            <a:srgbClr val="FBAE40"/>
          </p15:clr>
        </p15:guide>
        <p15:guide id="6" orient="horz" pos="4080">
          <p15:clr>
            <a:srgbClr val="FBAE40"/>
          </p15:clr>
        </p15:guide>
        <p15:guide id="7" pos="696"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1606045" y="964692"/>
            <a:ext cx="5937755"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p>
        </p:txBody>
      </p:sp>
      <p:sp>
        <p:nvSpPr>
          <p:cNvPr id="3" name="Text Placeholder 2"/>
          <p:cNvSpPr>
            <a:spLocks noGrp="1"/>
          </p:cNvSpPr>
          <p:nvPr>
            <p:ph type="body" idx="1"/>
          </p:nvPr>
        </p:nvSpPr>
        <p:spPr>
          <a:xfrm>
            <a:off x="1606045" y="2638045"/>
            <a:ext cx="5937755" cy="31019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628707" y="6202177"/>
            <a:ext cx="752200" cy="323968"/>
          </a:xfrm>
          <a:prstGeom prst="rect">
            <a:avLst/>
          </a:prstGeom>
        </p:spPr>
        <p:txBody>
          <a:bodyPr vert="horz" lIns="91440" tIns="45720" rIns="91440" bIns="45720" rtlCol="0" anchor="ctr"/>
          <a:lstStyle>
            <a:lvl1pPr algn="r">
              <a:defRPr sz="1000" b="0" i="0">
                <a:solidFill>
                  <a:schemeClr val="tx1">
                    <a:alpha val="70000"/>
                  </a:schemeClr>
                </a:solidFill>
                <a:latin typeface="Acumin Pro" panose="020B0504020202020204" pitchFamily="34" charset="77"/>
              </a:defRPr>
            </a:lvl1pPr>
          </a:lstStyle>
          <a:p>
            <a:fld id="{E0C8DACD-4E35-4E4C-AC75-C3DE50F04E7E}" type="datetime1">
              <a:rPr lang="en-US" smtClean="0"/>
              <a:pPr/>
              <a:t>4/25/2021</a:t>
            </a:fld>
            <a:endParaRPr lang="en-US"/>
          </a:p>
        </p:txBody>
      </p:sp>
      <p:sp>
        <p:nvSpPr>
          <p:cNvPr id="5" name="Footer Placeholder 4"/>
          <p:cNvSpPr>
            <a:spLocks noGrp="1"/>
          </p:cNvSpPr>
          <p:nvPr>
            <p:ph type="ftr" sz="quarter" idx="3"/>
          </p:nvPr>
        </p:nvSpPr>
        <p:spPr>
          <a:xfrm>
            <a:off x="853384" y="6219163"/>
            <a:ext cx="4556664" cy="320040"/>
          </a:xfrm>
          <a:prstGeom prst="rect">
            <a:avLst/>
          </a:prstGeom>
        </p:spPr>
        <p:txBody>
          <a:bodyPr vert="horz" lIns="91440" tIns="45720" rIns="91440" bIns="45720" rtlCol="0" anchor="ctr"/>
          <a:lstStyle>
            <a:lvl1pPr algn="l">
              <a:defRPr sz="1000">
                <a:solidFill>
                  <a:schemeClr val="tx1">
                    <a:alpha val="70000"/>
                  </a:schemeClr>
                </a:solidFill>
              </a:defRPr>
            </a:lvl1pPr>
          </a:lstStyle>
          <a:p>
            <a:endParaRPr lang="en-US"/>
          </a:p>
        </p:txBody>
      </p:sp>
      <p:sp>
        <p:nvSpPr>
          <p:cNvPr id="6" name="Slide Number Placeholder 5"/>
          <p:cNvSpPr>
            <a:spLocks noGrp="1"/>
          </p:cNvSpPr>
          <p:nvPr>
            <p:ph type="sldNum" sz="quarter" idx="4"/>
          </p:nvPr>
        </p:nvSpPr>
        <p:spPr>
          <a:xfrm>
            <a:off x="8474334" y="6181281"/>
            <a:ext cx="365760" cy="365760"/>
          </a:xfrm>
          <a:prstGeom prst="ellipse">
            <a:avLst/>
          </a:prstGeom>
          <a:noFill/>
        </p:spPr>
        <p:txBody>
          <a:bodyPr vert="horz" lIns="18288" tIns="45720" rIns="18288" bIns="45720" rtlCol="0" anchor="ctr">
            <a:noAutofit/>
          </a:bodyPr>
          <a:lstStyle>
            <a:lvl1pPr algn="ctr">
              <a:defRPr sz="1000" b="1" i="0" spc="0" baseline="0">
                <a:solidFill>
                  <a:schemeClr val="tx1"/>
                </a:solidFill>
                <a:latin typeface="Acumin Pro Semibold" panose="020B0504020202020204" pitchFamily="34" charset="77"/>
              </a:defRPr>
            </a:lvl1pPr>
          </a:lstStyle>
          <a:p>
            <a:fld id="{8A7A6979-0714-4377-B894-6BE4C2D6E202}" type="slidenum">
              <a:rPr lang="en-US" smtClean="0"/>
              <a:pPr/>
              <a:t>‹#›</a:t>
            </a:fld>
            <a:endParaRPr lang="en-US"/>
          </a:p>
        </p:txBody>
      </p:sp>
      <p:cxnSp>
        <p:nvCxnSpPr>
          <p:cNvPr id="16" name="Straight Connector 15">
            <a:extLst>
              <a:ext uri="{FF2B5EF4-FFF2-40B4-BE49-F238E27FC236}">
                <a16:creationId xmlns:a16="http://schemas.microsoft.com/office/drawing/2014/main" id="{8DFF833F-712C-324A-8187-5455C581BDBA}"/>
              </a:ext>
            </a:extLst>
          </p:cNvPr>
          <p:cNvCxnSpPr>
            <a:cxnSpLocks/>
          </p:cNvCxnSpPr>
          <p:nvPr userDrawn="1"/>
        </p:nvCxnSpPr>
        <p:spPr>
          <a:xfrm>
            <a:off x="8400500" y="6270568"/>
            <a:ext cx="0" cy="1600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95336832"/>
      </p:ext>
    </p:extLst>
  </p:cSld>
  <p:clrMap bg1="lt1" tx1="dk1" bg2="lt2" tx2="dk2" accent1="accent1" accent2="accent2" accent3="accent3" accent4="accent4" accent5="accent5" accent6="accent6" hlink="hlink" folHlink="folHlink"/>
  <p:sldLayoutIdLst>
    <p:sldLayoutId id="2147483725" r:id="rId1"/>
    <p:sldLayoutId id="2147483709" r:id="rId2"/>
    <p:sldLayoutId id="2147483720" r:id="rId3"/>
    <p:sldLayoutId id="2147483721" r:id="rId4"/>
    <p:sldLayoutId id="2147483722" r:id="rId5"/>
    <p:sldLayoutId id="2147483723" r:id="rId6"/>
    <p:sldLayoutId id="2147483724" r:id="rId7"/>
  </p:sldLayoutIdLst>
  <p:hf hdr="0" ftr="0"/>
  <p:txStyles>
    <p:titleStyle>
      <a:lvl1pPr algn="ctr" defTabSz="914400" rtl="0" eaLnBrk="1" latinLnBrk="0" hangingPunct="1">
        <a:lnSpc>
          <a:spcPct val="90000"/>
        </a:lnSpc>
        <a:spcBef>
          <a:spcPct val="0"/>
        </a:spcBef>
        <a:buNone/>
        <a:defRPr sz="26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44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59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28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2880" userDrawn="1">
          <p15:clr>
            <a:srgbClr val="F26B43"/>
          </p15:clr>
        </p15:guide>
        <p15:guide id="3" orient="horz" pos="4056" userDrawn="1">
          <p15:clr>
            <a:srgbClr val="F26B43"/>
          </p15:clr>
        </p15:guide>
        <p15:guide id="4" orient="horz" pos="3936"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jpeg"/><Relationship Id="rId4" Type="http://schemas.openxmlformats.org/officeDocument/2006/relationships/image" Target="../media/image9.jpeg"/></Relationships>
</file>

<file path=ppt/slides/_rels/slide2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33.gif"/><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3CB62EA1-7116-BF42-8437-9E04958ED88F}"/>
              </a:ext>
            </a:extLst>
          </p:cNvPr>
          <p:cNvSpPr>
            <a:spLocks noGrp="1"/>
          </p:cNvSpPr>
          <p:nvPr>
            <p:ph type="ctrTitle"/>
          </p:nvPr>
        </p:nvSpPr>
        <p:spPr>
          <a:xfrm>
            <a:off x="992549" y="1429267"/>
            <a:ext cx="5933959" cy="344710"/>
          </a:xfrm>
        </p:spPr>
        <p:txBody>
          <a:bodyPr/>
          <a:lstStyle/>
          <a:p>
            <a:r>
              <a:rPr lang="en-US" sz="2800" dirty="0">
                <a:latin typeface="Britannic Bold" panose="020B0903060703020204" pitchFamily="34" charset="0"/>
              </a:rPr>
              <a:t>IMDb Data processing</a:t>
            </a:r>
          </a:p>
        </p:txBody>
      </p:sp>
      <p:sp>
        <p:nvSpPr>
          <p:cNvPr id="3" name="Subtitle">
            <a:extLst>
              <a:ext uri="{FF2B5EF4-FFF2-40B4-BE49-F238E27FC236}">
                <a16:creationId xmlns:a16="http://schemas.microsoft.com/office/drawing/2014/main" id="{040BF977-41B9-4741-9AD1-BADE3621EF6F}"/>
              </a:ext>
            </a:extLst>
          </p:cNvPr>
          <p:cNvSpPr>
            <a:spLocks noGrp="1"/>
          </p:cNvSpPr>
          <p:nvPr>
            <p:ph type="subTitle" idx="1"/>
          </p:nvPr>
        </p:nvSpPr>
        <p:spPr>
          <a:xfrm>
            <a:off x="2489242" y="5341090"/>
            <a:ext cx="5322202" cy="215444"/>
          </a:xfrm>
        </p:spPr>
        <p:txBody>
          <a:bodyPr/>
          <a:lstStyle/>
          <a:p>
            <a:r>
              <a:rPr lang="en-US" sz="1400" dirty="0"/>
              <a:t>Client Name – IMDb Owned by Amazon</a:t>
            </a:r>
          </a:p>
        </p:txBody>
      </p:sp>
      <p:sp>
        <p:nvSpPr>
          <p:cNvPr id="5" name="Slide Number">
            <a:extLst>
              <a:ext uri="{FF2B5EF4-FFF2-40B4-BE49-F238E27FC236}">
                <a16:creationId xmlns:a16="http://schemas.microsoft.com/office/drawing/2014/main" id="{6EF953D1-F91B-A64B-A20E-31F2EF786B09}"/>
              </a:ext>
            </a:extLst>
          </p:cNvPr>
          <p:cNvSpPr>
            <a:spLocks noGrp="1"/>
          </p:cNvSpPr>
          <p:nvPr>
            <p:ph type="sldNum" sz="quarter" idx="12"/>
          </p:nvPr>
        </p:nvSpPr>
        <p:spPr/>
        <p:txBody>
          <a:bodyPr/>
          <a:lstStyle/>
          <a:p>
            <a:fld id="{8A7A6979-0714-4377-B894-6BE4C2D6E202}" type="slidenum">
              <a:rPr lang="en-US" smtClean="0"/>
              <a:pPr/>
              <a:t>1</a:t>
            </a:fld>
            <a:endParaRPr lang="en-US" dirty="0"/>
          </a:p>
        </p:txBody>
      </p:sp>
      <p:pic>
        <p:nvPicPr>
          <p:cNvPr id="1026" name="Picture 2">
            <a:extLst>
              <a:ext uri="{FF2B5EF4-FFF2-40B4-BE49-F238E27FC236}">
                <a16:creationId xmlns:a16="http://schemas.microsoft.com/office/drawing/2014/main" id="{973A475F-208B-4130-A492-E1DFAF16C8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3224" y="2444688"/>
            <a:ext cx="6779741" cy="2698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50632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91EDB4FE-91AC-5845-B48B-6CF3B8E1C495}"/>
              </a:ext>
            </a:extLst>
          </p:cNvPr>
          <p:cNvSpPr>
            <a:spLocks noGrp="1"/>
          </p:cNvSpPr>
          <p:nvPr>
            <p:ph type="ctrTitle"/>
          </p:nvPr>
        </p:nvSpPr>
        <p:spPr>
          <a:xfrm>
            <a:off x="420233" y="317414"/>
            <a:ext cx="6925732" cy="512448"/>
          </a:xfrm>
        </p:spPr>
        <p:txBody>
          <a:bodyPr/>
          <a:lstStyle/>
          <a:p>
            <a:r>
              <a:rPr lang="en-US"/>
              <a:t>SQL Queries for Normalization</a:t>
            </a:r>
          </a:p>
        </p:txBody>
      </p:sp>
      <p:sp>
        <p:nvSpPr>
          <p:cNvPr id="4" name="Body Text">
            <a:extLst>
              <a:ext uri="{FF2B5EF4-FFF2-40B4-BE49-F238E27FC236}">
                <a16:creationId xmlns:a16="http://schemas.microsoft.com/office/drawing/2014/main" id="{9B248A72-3788-2540-A499-96538EA892D5}"/>
              </a:ext>
            </a:extLst>
          </p:cNvPr>
          <p:cNvSpPr>
            <a:spLocks noGrp="1"/>
          </p:cNvSpPr>
          <p:nvPr>
            <p:ph type="body" sz="quarter" idx="14"/>
          </p:nvPr>
        </p:nvSpPr>
        <p:spPr>
          <a:xfrm>
            <a:off x="842708" y="1263910"/>
            <a:ext cx="7631625" cy="3977163"/>
          </a:xfrm>
        </p:spPr>
        <p:txBody>
          <a:bodyPr>
            <a:normAutofit/>
          </a:bodyPr>
          <a:lstStyle/>
          <a:p>
            <a:pPr lvl="0"/>
            <a:endParaRPr lang="en-US" sz="2200"/>
          </a:p>
          <a:p>
            <a:pPr lvl="0"/>
            <a:r>
              <a:rPr lang="en-US" sz="2800"/>
              <a:t>Converting to 1-NF:</a:t>
            </a:r>
            <a:endParaRPr lang="en-US" sz="2200"/>
          </a:p>
          <a:p>
            <a:pPr marL="811213" lvl="0" indent="-354013">
              <a:buFont typeface="Wingdings" pitchFamily="2" charset="2"/>
              <a:buChar char="Ø"/>
            </a:pPr>
            <a:r>
              <a:rPr lang="en-US"/>
              <a:t>Create a new table</a:t>
            </a:r>
          </a:p>
          <a:p>
            <a:pPr marL="811213" lvl="0" indent="-354013">
              <a:buFont typeface="Wingdings" pitchFamily="2" charset="2"/>
              <a:buChar char="Ø"/>
            </a:pPr>
            <a:r>
              <a:rPr lang="en-US"/>
              <a:t>Moving that multi-valued attribute column to new table along with primary key as the original table</a:t>
            </a:r>
          </a:p>
          <a:p>
            <a:pPr marL="811213" lvl="0" indent="-354013">
              <a:buFont typeface="Wingdings" pitchFamily="2" charset="2"/>
              <a:buChar char="Ø"/>
            </a:pPr>
            <a:r>
              <a:rPr lang="en-US"/>
              <a:t>Add an auto-increment ID column as the primary key</a:t>
            </a:r>
          </a:p>
          <a:p>
            <a:pPr marL="811213" lvl="0" indent="-354013">
              <a:buFont typeface="Wingdings" pitchFamily="2" charset="2"/>
              <a:buChar char="Ø"/>
            </a:pPr>
            <a:r>
              <a:rPr lang="en-US"/>
              <a:t>Query for new table:</a:t>
            </a:r>
          </a:p>
          <a:p>
            <a:pPr marL="457200" lvl="0" indent="0">
              <a:buNone/>
            </a:pPr>
            <a:endParaRPr lang="en-US"/>
          </a:p>
          <a:p>
            <a:pPr marL="0" indent="863600">
              <a:lnSpc>
                <a:spcPct val="110000"/>
              </a:lnSpc>
              <a:buNone/>
              <a:defRPr/>
            </a:pPr>
            <a:r>
              <a:rPr lang="en-US" sz="1700" i="1">
                <a:solidFill>
                  <a:schemeClr val="accent1"/>
                </a:solidFill>
                <a:cs typeface="AL BAYAN PLAIN" pitchFamily="2" charset="-78"/>
              </a:rPr>
              <a:t>CREATE TABLE singha22.Genres (</a:t>
            </a:r>
          </a:p>
          <a:p>
            <a:pPr marL="0" indent="863600">
              <a:lnSpc>
                <a:spcPct val="110000"/>
              </a:lnSpc>
              <a:buNone/>
              <a:defRPr/>
            </a:pPr>
            <a:r>
              <a:rPr lang="en-US" sz="1700" i="1">
                <a:solidFill>
                  <a:schemeClr val="accent1"/>
                </a:solidFill>
                <a:cs typeface="AL BAYAN PLAIN" pitchFamily="2" charset="-78"/>
              </a:rPr>
              <a:t>    </a:t>
            </a:r>
            <a:r>
              <a:rPr lang="en-US" sz="1700" i="1" err="1">
                <a:solidFill>
                  <a:schemeClr val="accent1"/>
                </a:solidFill>
                <a:cs typeface="AL BAYAN PLAIN" pitchFamily="2" charset="-78"/>
              </a:rPr>
              <a:t>tconst</a:t>
            </a:r>
            <a:r>
              <a:rPr lang="en-US" sz="1700" i="1">
                <a:solidFill>
                  <a:schemeClr val="accent1"/>
                </a:solidFill>
                <a:cs typeface="AL BAYAN PLAIN" pitchFamily="2" charset="-78"/>
              </a:rPr>
              <a:t> text,</a:t>
            </a:r>
          </a:p>
          <a:p>
            <a:pPr marL="0" indent="863600">
              <a:lnSpc>
                <a:spcPct val="110000"/>
              </a:lnSpc>
              <a:buNone/>
              <a:defRPr/>
            </a:pPr>
            <a:r>
              <a:rPr lang="en-US" sz="1700" i="1">
                <a:solidFill>
                  <a:schemeClr val="accent1"/>
                </a:solidFill>
                <a:cs typeface="AL BAYAN PLAIN" pitchFamily="2" charset="-78"/>
              </a:rPr>
              <a:t>    genres text);</a:t>
            </a:r>
          </a:p>
          <a:p>
            <a:pPr marL="0" lvl="0" indent="0">
              <a:buNone/>
              <a:defRPr/>
            </a:pPr>
            <a:endParaRPr lang="en-US"/>
          </a:p>
        </p:txBody>
      </p:sp>
      <p:sp>
        <p:nvSpPr>
          <p:cNvPr id="6" name="Slide Number">
            <a:extLst>
              <a:ext uri="{FF2B5EF4-FFF2-40B4-BE49-F238E27FC236}">
                <a16:creationId xmlns:a16="http://schemas.microsoft.com/office/drawing/2014/main" id="{8AD25A61-95C4-5F44-8726-98D65EC40F9E}"/>
              </a:ext>
            </a:extLst>
          </p:cNvPr>
          <p:cNvSpPr>
            <a:spLocks noGrp="1"/>
          </p:cNvSpPr>
          <p:nvPr>
            <p:ph type="sldNum" sz="quarter" idx="4"/>
          </p:nvPr>
        </p:nvSpPr>
        <p:spPr/>
        <p:txBody>
          <a:bodyPr/>
          <a:lstStyle/>
          <a:p>
            <a:fld id="{8A7A6979-0714-4377-B894-6BE4C2D6E202}" type="slidenum">
              <a:rPr lang="en-US" smtClean="0"/>
              <a:pPr/>
              <a:t>10</a:t>
            </a:fld>
            <a:endParaRPr lang="en-US"/>
          </a:p>
        </p:txBody>
      </p:sp>
    </p:spTree>
    <p:extLst>
      <p:ext uri="{BB962C8B-B14F-4D97-AF65-F5344CB8AC3E}">
        <p14:creationId xmlns:p14="http://schemas.microsoft.com/office/powerpoint/2010/main" val="12316976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91EDB4FE-91AC-5845-B48B-6CF3B8E1C495}"/>
              </a:ext>
            </a:extLst>
          </p:cNvPr>
          <p:cNvSpPr>
            <a:spLocks noGrp="1"/>
          </p:cNvSpPr>
          <p:nvPr>
            <p:ph type="ctrTitle"/>
          </p:nvPr>
        </p:nvSpPr>
        <p:spPr>
          <a:xfrm>
            <a:off x="420233" y="317414"/>
            <a:ext cx="7584574" cy="997196"/>
          </a:xfrm>
        </p:spPr>
        <p:txBody>
          <a:bodyPr/>
          <a:lstStyle/>
          <a:p>
            <a:r>
              <a:rPr lang="en-US"/>
              <a:t>SQL Queries for Normalization (Contd.)</a:t>
            </a:r>
          </a:p>
        </p:txBody>
      </p:sp>
      <p:sp>
        <p:nvSpPr>
          <p:cNvPr id="4" name="Body Text">
            <a:extLst>
              <a:ext uri="{FF2B5EF4-FFF2-40B4-BE49-F238E27FC236}">
                <a16:creationId xmlns:a16="http://schemas.microsoft.com/office/drawing/2014/main" id="{9B248A72-3788-2540-A499-96538EA892D5}"/>
              </a:ext>
            </a:extLst>
          </p:cNvPr>
          <p:cNvSpPr>
            <a:spLocks noGrp="1"/>
          </p:cNvSpPr>
          <p:nvPr>
            <p:ph type="body" sz="quarter" idx="14"/>
          </p:nvPr>
        </p:nvSpPr>
        <p:spPr>
          <a:xfrm>
            <a:off x="992273" y="974302"/>
            <a:ext cx="7012534" cy="3663601"/>
          </a:xfrm>
        </p:spPr>
        <p:txBody>
          <a:bodyPr>
            <a:normAutofit lnSpcReduction="10000"/>
          </a:bodyPr>
          <a:lstStyle/>
          <a:p>
            <a:pPr lvl="0"/>
            <a:endParaRPr lang="en-US" sz="1400"/>
          </a:p>
          <a:p>
            <a:pPr marL="811213" lvl="0" indent="-354013">
              <a:buFont typeface="Wingdings" pitchFamily="2" charset="2"/>
              <a:buChar char="Ø"/>
            </a:pPr>
            <a:r>
              <a:rPr lang="en-US"/>
              <a:t>Query for moving multi-valued attribute to newly created table:</a:t>
            </a:r>
          </a:p>
          <a:p>
            <a:pPr marL="457200" lvl="0" indent="0">
              <a:buNone/>
            </a:pPr>
            <a:endParaRPr lang="en-US" sz="1400"/>
          </a:p>
          <a:p>
            <a:pPr marL="0" lvl="0" indent="811213">
              <a:buNone/>
              <a:defRPr/>
            </a:pPr>
            <a:r>
              <a:rPr lang="en-US" sz="1700" i="1">
                <a:solidFill>
                  <a:schemeClr val="accent1"/>
                </a:solidFill>
                <a:cs typeface="AL BAYAN PLAIN" pitchFamily="2" charset="-78"/>
              </a:rPr>
              <a:t>insert into singha22.Genres</a:t>
            </a:r>
          </a:p>
          <a:p>
            <a:pPr marL="0" lvl="0" indent="811213">
              <a:buNone/>
              <a:defRPr/>
            </a:pPr>
            <a:r>
              <a:rPr lang="en-US" sz="1700" i="1">
                <a:solidFill>
                  <a:schemeClr val="accent1"/>
                </a:solidFill>
                <a:cs typeface="AL BAYAN PLAIN" pitchFamily="2" charset="-78"/>
              </a:rPr>
              <a:t>SELECT</a:t>
            </a:r>
          </a:p>
          <a:p>
            <a:pPr marL="0" lvl="0" indent="811213">
              <a:buNone/>
              <a:defRPr/>
            </a:pPr>
            <a:r>
              <a:rPr lang="en-US" sz="1700" i="1">
                <a:solidFill>
                  <a:schemeClr val="accent1"/>
                </a:solidFill>
                <a:cs typeface="AL BAYAN PLAIN" pitchFamily="2" charset="-78"/>
              </a:rPr>
              <a:t>  singha22.title.tconst,</a:t>
            </a:r>
          </a:p>
          <a:p>
            <a:pPr marL="746125" lvl="0" indent="65088">
              <a:buNone/>
              <a:defRPr/>
            </a:pPr>
            <a:r>
              <a:rPr lang="en-US" sz="1700" i="1">
                <a:solidFill>
                  <a:schemeClr val="accent1"/>
                </a:solidFill>
                <a:cs typeface="AL BAYAN PLAIN" pitchFamily="2" charset="-78"/>
              </a:rPr>
              <a:t>  SUBSTRING_INDEX(SUBSTRING_INDEX(singha22.title.genres, ',’, 		</a:t>
            </a:r>
            <a:r>
              <a:rPr lang="en-US" sz="1700" i="1" err="1">
                <a:solidFill>
                  <a:schemeClr val="accent1"/>
                </a:solidFill>
                <a:cs typeface="AL BAYAN PLAIN" pitchFamily="2" charset="-78"/>
              </a:rPr>
              <a:t>numbers.n</a:t>
            </a:r>
            <a:r>
              <a:rPr lang="en-US" sz="1700" i="1">
                <a:solidFill>
                  <a:schemeClr val="accent1"/>
                </a:solidFill>
                <a:cs typeface="AL BAYAN PLAIN" pitchFamily="2" charset="-78"/>
              </a:rPr>
              <a:t>), ',', -1) name  </a:t>
            </a:r>
          </a:p>
          <a:p>
            <a:pPr marL="0" lvl="0" indent="811213">
              <a:buNone/>
              <a:defRPr/>
            </a:pPr>
            <a:r>
              <a:rPr lang="en-US" sz="1700" i="1">
                <a:solidFill>
                  <a:schemeClr val="accent1"/>
                </a:solidFill>
                <a:cs typeface="AL BAYAN PLAIN" pitchFamily="2" charset="-78"/>
              </a:rPr>
              <a:t>FROM</a:t>
            </a:r>
          </a:p>
          <a:p>
            <a:pPr marL="0" lvl="0" indent="811213">
              <a:buNone/>
              <a:defRPr/>
            </a:pPr>
            <a:r>
              <a:rPr lang="en-US" sz="1700" i="1">
                <a:solidFill>
                  <a:schemeClr val="accent1"/>
                </a:solidFill>
                <a:cs typeface="AL BAYAN PLAIN" pitchFamily="2" charset="-78"/>
              </a:rPr>
              <a:t>  (SELECT 1 n UNION ALL SELECT 2</a:t>
            </a:r>
          </a:p>
          <a:p>
            <a:pPr marL="0" lvl="0" indent="811213">
              <a:buNone/>
              <a:defRPr/>
            </a:pPr>
            <a:r>
              <a:rPr lang="en-US" sz="1700" i="1">
                <a:solidFill>
                  <a:schemeClr val="accent1"/>
                </a:solidFill>
                <a:cs typeface="AL BAYAN PLAIN" pitchFamily="2" charset="-78"/>
              </a:rPr>
              <a:t>   UNION ALL SELECT 3 UNION ALL SELECT 4) numbers INNER JOIN 		 			singha22.title</a:t>
            </a:r>
          </a:p>
          <a:p>
            <a:pPr marL="0" lvl="0" indent="811213">
              <a:buNone/>
              <a:defRPr/>
            </a:pPr>
            <a:r>
              <a:rPr lang="en-US" sz="1700" i="1">
                <a:solidFill>
                  <a:schemeClr val="accent1"/>
                </a:solidFill>
                <a:cs typeface="AL BAYAN PLAIN" pitchFamily="2" charset="-78"/>
              </a:rPr>
              <a:t>  ON CHAR_LENGTH(singha22.title.genres)</a:t>
            </a:r>
          </a:p>
          <a:p>
            <a:pPr marL="811213" lvl="0" indent="0">
              <a:buNone/>
              <a:tabLst>
                <a:tab pos="392113" algn="l"/>
              </a:tabLst>
              <a:defRPr/>
            </a:pPr>
            <a:r>
              <a:rPr lang="en-US" sz="1700" i="1">
                <a:solidFill>
                  <a:schemeClr val="accent1"/>
                </a:solidFill>
                <a:cs typeface="AL BAYAN PLAIN" pitchFamily="2" charset="-78"/>
              </a:rPr>
              <a:t>     -CHAR_LENGTH(REPLACE(singha22.title.genres, ',’, 	 		 	''))&gt;=numbers.n-1;</a:t>
            </a:r>
          </a:p>
          <a:p>
            <a:pPr marL="0" lvl="0" indent="0">
              <a:buNone/>
              <a:defRPr/>
            </a:pPr>
            <a:endParaRPr lang="en-US" sz="1400"/>
          </a:p>
        </p:txBody>
      </p:sp>
      <p:sp>
        <p:nvSpPr>
          <p:cNvPr id="6" name="Slide Number">
            <a:extLst>
              <a:ext uri="{FF2B5EF4-FFF2-40B4-BE49-F238E27FC236}">
                <a16:creationId xmlns:a16="http://schemas.microsoft.com/office/drawing/2014/main" id="{8AD25A61-95C4-5F44-8726-98D65EC40F9E}"/>
              </a:ext>
            </a:extLst>
          </p:cNvPr>
          <p:cNvSpPr>
            <a:spLocks noGrp="1"/>
          </p:cNvSpPr>
          <p:nvPr>
            <p:ph type="sldNum" sz="quarter" idx="4"/>
          </p:nvPr>
        </p:nvSpPr>
        <p:spPr/>
        <p:txBody>
          <a:bodyPr/>
          <a:lstStyle/>
          <a:p>
            <a:fld id="{8A7A6979-0714-4377-B894-6BE4C2D6E202}" type="slidenum">
              <a:rPr lang="en-US" smtClean="0"/>
              <a:pPr/>
              <a:t>11</a:t>
            </a:fld>
            <a:endParaRPr lang="en-US"/>
          </a:p>
        </p:txBody>
      </p:sp>
      <p:pic>
        <p:nvPicPr>
          <p:cNvPr id="9" name="Picture 8" descr="Table&#10;&#10;Description automatically generated">
            <a:extLst>
              <a:ext uri="{FF2B5EF4-FFF2-40B4-BE49-F238E27FC236}">
                <a16:creationId xmlns:a16="http://schemas.microsoft.com/office/drawing/2014/main" id="{F64F05C2-6B8C-0044-AB26-84229A4FCE31}"/>
              </a:ext>
            </a:extLst>
          </p:cNvPr>
          <p:cNvPicPr/>
          <p:nvPr/>
        </p:nvPicPr>
        <p:blipFill>
          <a:blip r:embed="rId2">
            <a:extLst>
              <a:ext uri="{28A0092B-C50C-407E-A947-70E740481C1C}">
                <a14:useLocalDpi xmlns:a14="http://schemas.microsoft.com/office/drawing/2010/main" val="0"/>
              </a:ext>
            </a:extLst>
          </a:blip>
          <a:stretch>
            <a:fillRect/>
          </a:stretch>
        </p:blipFill>
        <p:spPr>
          <a:xfrm>
            <a:off x="2900651" y="5074508"/>
            <a:ext cx="2974218" cy="1289653"/>
          </a:xfrm>
          <a:prstGeom prst="rect">
            <a:avLst/>
          </a:prstGeom>
        </p:spPr>
      </p:pic>
    </p:spTree>
    <p:extLst>
      <p:ext uri="{BB962C8B-B14F-4D97-AF65-F5344CB8AC3E}">
        <p14:creationId xmlns:p14="http://schemas.microsoft.com/office/powerpoint/2010/main" val="26515972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35B3FC-A0E8-438C-AF42-75ADA6A22AD4}"/>
              </a:ext>
            </a:extLst>
          </p:cNvPr>
          <p:cNvSpPr>
            <a:spLocks noGrp="1"/>
          </p:cNvSpPr>
          <p:nvPr>
            <p:ph type="ctrTitle"/>
          </p:nvPr>
        </p:nvSpPr>
        <p:spPr/>
        <p:txBody>
          <a:bodyPr/>
          <a:lstStyle/>
          <a:p>
            <a:r>
              <a:rPr lang="en-US" dirty="0"/>
              <a:t>Normalization (</a:t>
            </a:r>
            <a:r>
              <a:rPr lang="en-US" dirty="0" err="1"/>
              <a:t>Contd</a:t>
            </a:r>
            <a:r>
              <a:rPr lang="en-US" dirty="0"/>
              <a:t>)</a:t>
            </a:r>
          </a:p>
        </p:txBody>
      </p:sp>
      <p:sp>
        <p:nvSpPr>
          <p:cNvPr id="3" name="Subtitle 2">
            <a:extLst>
              <a:ext uri="{FF2B5EF4-FFF2-40B4-BE49-F238E27FC236}">
                <a16:creationId xmlns:a16="http://schemas.microsoft.com/office/drawing/2014/main" id="{B840569B-1546-4E7D-9B5F-6948B39723AF}"/>
              </a:ext>
            </a:extLst>
          </p:cNvPr>
          <p:cNvSpPr>
            <a:spLocks noGrp="1"/>
          </p:cNvSpPr>
          <p:nvPr>
            <p:ph type="subTitle" idx="1"/>
          </p:nvPr>
        </p:nvSpPr>
        <p:spPr/>
        <p:txBody>
          <a:bodyPr/>
          <a:lstStyle/>
          <a:p>
            <a:r>
              <a:rPr lang="en-US" dirty="0"/>
              <a:t>2-NF and 3-NF</a:t>
            </a:r>
          </a:p>
        </p:txBody>
      </p:sp>
      <p:sp>
        <p:nvSpPr>
          <p:cNvPr id="4" name="Text Placeholder 3">
            <a:extLst>
              <a:ext uri="{FF2B5EF4-FFF2-40B4-BE49-F238E27FC236}">
                <a16:creationId xmlns:a16="http://schemas.microsoft.com/office/drawing/2014/main" id="{DC44649A-F840-462B-A182-5507FD92C288}"/>
              </a:ext>
            </a:extLst>
          </p:cNvPr>
          <p:cNvSpPr>
            <a:spLocks noGrp="1"/>
          </p:cNvSpPr>
          <p:nvPr>
            <p:ph type="body" sz="quarter" idx="14"/>
          </p:nvPr>
        </p:nvSpPr>
        <p:spPr/>
        <p:txBody>
          <a:bodyPr/>
          <a:lstStyle/>
          <a:p>
            <a:r>
              <a:rPr lang="en-US" dirty="0"/>
              <a:t>Converting to 2-NF:  Two tables viz. </a:t>
            </a:r>
            <a:r>
              <a:rPr lang="en-US" dirty="0" err="1"/>
              <a:t>title_alias</a:t>
            </a:r>
            <a:r>
              <a:rPr lang="en-US" dirty="0"/>
              <a:t> and </a:t>
            </a:r>
            <a:r>
              <a:rPr lang="en-US" dirty="0" err="1"/>
              <a:t>title_principals</a:t>
            </a:r>
            <a:r>
              <a:rPr lang="en-US" dirty="0"/>
              <a:t> have 2 primary keys. But there are no partial dependencies present in these tables. Hence, all the tables are already in 2-NF. </a:t>
            </a:r>
          </a:p>
          <a:p>
            <a:pPr marL="0" indent="0">
              <a:buNone/>
            </a:pPr>
            <a:r>
              <a:rPr lang="en-US" dirty="0"/>
              <a:t> </a:t>
            </a:r>
          </a:p>
          <a:p>
            <a:r>
              <a:rPr lang="en-US" dirty="0"/>
              <a:t>Converting to 3-NF:  There is no transitive dependencies present in these table. Hence, these tables are in 3-NF. </a:t>
            </a:r>
          </a:p>
          <a:p>
            <a:endParaRPr lang="en-US" dirty="0"/>
          </a:p>
        </p:txBody>
      </p:sp>
      <p:sp>
        <p:nvSpPr>
          <p:cNvPr id="6" name="Slide Number Placeholder 5">
            <a:extLst>
              <a:ext uri="{FF2B5EF4-FFF2-40B4-BE49-F238E27FC236}">
                <a16:creationId xmlns:a16="http://schemas.microsoft.com/office/drawing/2014/main" id="{3EAD6063-EA05-4365-9230-0318F8F488D2}"/>
              </a:ext>
            </a:extLst>
          </p:cNvPr>
          <p:cNvSpPr>
            <a:spLocks noGrp="1"/>
          </p:cNvSpPr>
          <p:nvPr>
            <p:ph type="sldNum" sz="quarter" idx="4"/>
          </p:nvPr>
        </p:nvSpPr>
        <p:spPr/>
        <p:txBody>
          <a:bodyPr/>
          <a:lstStyle/>
          <a:p>
            <a:fld id="{8A7A6979-0714-4377-B894-6BE4C2D6E202}" type="slidenum">
              <a:rPr lang="en-US" smtClean="0"/>
              <a:pPr/>
              <a:t>12</a:t>
            </a:fld>
            <a:endParaRPr lang="en-US"/>
          </a:p>
        </p:txBody>
      </p:sp>
    </p:spTree>
    <p:extLst>
      <p:ext uri="{BB962C8B-B14F-4D97-AF65-F5344CB8AC3E}">
        <p14:creationId xmlns:p14="http://schemas.microsoft.com/office/powerpoint/2010/main" val="7075909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F3E3BF-F1F6-47F3-9678-CA8D6FBA2BBA}"/>
              </a:ext>
            </a:extLst>
          </p:cNvPr>
          <p:cNvSpPr>
            <a:spLocks noGrp="1"/>
          </p:cNvSpPr>
          <p:nvPr>
            <p:ph type="ctrTitle"/>
          </p:nvPr>
        </p:nvSpPr>
        <p:spPr/>
        <p:txBody>
          <a:bodyPr/>
          <a:lstStyle/>
          <a:p>
            <a:r>
              <a:rPr lang="en-US" dirty="0"/>
              <a:t>Logical schema after normalization</a:t>
            </a:r>
          </a:p>
        </p:txBody>
      </p:sp>
      <p:sp>
        <p:nvSpPr>
          <p:cNvPr id="6" name="Slide Number Placeholder 5">
            <a:extLst>
              <a:ext uri="{FF2B5EF4-FFF2-40B4-BE49-F238E27FC236}">
                <a16:creationId xmlns:a16="http://schemas.microsoft.com/office/drawing/2014/main" id="{66621E96-8523-459C-B706-847B7D0E822C}"/>
              </a:ext>
            </a:extLst>
          </p:cNvPr>
          <p:cNvSpPr>
            <a:spLocks noGrp="1"/>
          </p:cNvSpPr>
          <p:nvPr>
            <p:ph type="sldNum" sz="quarter" idx="4"/>
          </p:nvPr>
        </p:nvSpPr>
        <p:spPr/>
        <p:txBody>
          <a:bodyPr/>
          <a:lstStyle/>
          <a:p>
            <a:fld id="{8A7A6979-0714-4377-B894-6BE4C2D6E202}" type="slidenum">
              <a:rPr lang="en-US" smtClean="0"/>
              <a:pPr/>
              <a:t>13</a:t>
            </a:fld>
            <a:endParaRPr lang="en-US"/>
          </a:p>
        </p:txBody>
      </p:sp>
      <p:pic>
        <p:nvPicPr>
          <p:cNvPr id="8" name="Picture 7" descr="Diagram&#10;&#10;Description automatically generated">
            <a:extLst>
              <a:ext uri="{FF2B5EF4-FFF2-40B4-BE49-F238E27FC236}">
                <a16:creationId xmlns:a16="http://schemas.microsoft.com/office/drawing/2014/main" id="{0C6EA45B-AF66-4907-80C1-230355FC90FD}"/>
              </a:ext>
            </a:extLst>
          </p:cNvPr>
          <p:cNvPicPr/>
          <p:nvPr/>
        </p:nvPicPr>
        <p:blipFill>
          <a:blip r:embed="rId2">
            <a:extLst>
              <a:ext uri="{28A0092B-C50C-407E-A947-70E740481C1C}">
                <a14:useLocalDpi xmlns:a14="http://schemas.microsoft.com/office/drawing/2010/main" val="0"/>
              </a:ext>
            </a:extLst>
          </a:blip>
          <a:stretch>
            <a:fillRect/>
          </a:stretch>
        </p:blipFill>
        <p:spPr>
          <a:xfrm>
            <a:off x="571500" y="1527492"/>
            <a:ext cx="7902834" cy="4393248"/>
          </a:xfrm>
          <a:prstGeom prst="rect">
            <a:avLst/>
          </a:prstGeom>
        </p:spPr>
      </p:pic>
    </p:spTree>
    <p:extLst>
      <p:ext uri="{BB962C8B-B14F-4D97-AF65-F5344CB8AC3E}">
        <p14:creationId xmlns:p14="http://schemas.microsoft.com/office/powerpoint/2010/main" val="20497622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head">
            <a:extLst>
              <a:ext uri="{FF2B5EF4-FFF2-40B4-BE49-F238E27FC236}">
                <a16:creationId xmlns:a16="http://schemas.microsoft.com/office/drawing/2014/main" id="{3E8C4121-4FB3-2342-90C4-D1DDD728A6FC}"/>
              </a:ext>
            </a:extLst>
          </p:cNvPr>
          <p:cNvSpPr>
            <a:spLocks noGrp="1"/>
          </p:cNvSpPr>
          <p:nvPr>
            <p:ph type="subTitle" idx="1"/>
          </p:nvPr>
        </p:nvSpPr>
        <p:spPr>
          <a:xfrm>
            <a:off x="1128501" y="1345166"/>
            <a:ext cx="6500206" cy="276999"/>
          </a:xfrm>
        </p:spPr>
        <p:txBody>
          <a:bodyPr/>
          <a:lstStyle/>
          <a:p>
            <a:r>
              <a:rPr lang="en-US" sz="1800">
                <a:effectLst/>
                <a:latin typeface="Times New Roman" panose="02020603050405020304" pitchFamily="18" charset="0"/>
                <a:ea typeface="Times New Roman" panose="02020603050405020304" pitchFamily="18" charset="0"/>
              </a:rPr>
              <a:t>1) What are the average ratings for the  Movie 'Man of Gold'? </a:t>
            </a:r>
            <a:endParaRPr lang="en-US"/>
          </a:p>
        </p:txBody>
      </p:sp>
      <p:sp>
        <p:nvSpPr>
          <p:cNvPr id="4" name="Body Text">
            <a:extLst>
              <a:ext uri="{FF2B5EF4-FFF2-40B4-BE49-F238E27FC236}">
                <a16:creationId xmlns:a16="http://schemas.microsoft.com/office/drawing/2014/main" id="{2A101442-EC06-F945-9BF4-C4523FACB352}"/>
              </a:ext>
            </a:extLst>
          </p:cNvPr>
          <p:cNvSpPr>
            <a:spLocks noGrp="1"/>
          </p:cNvSpPr>
          <p:nvPr>
            <p:ph type="body" sz="quarter" idx="14"/>
          </p:nvPr>
        </p:nvSpPr>
        <p:spPr>
          <a:xfrm>
            <a:off x="1031065" y="2329617"/>
            <a:ext cx="3825748" cy="1702737"/>
          </a:xfrm>
        </p:spPr>
        <p:txBody>
          <a:bodyPr>
            <a:noAutofit/>
          </a:bodyPr>
          <a:lstStyle/>
          <a:p>
            <a:pPr marL="182880" marR="0" indent="0" algn="just" fontAlgn="base">
              <a:lnSpc>
                <a:spcPct val="107000"/>
              </a:lnSpc>
              <a:spcBef>
                <a:spcPts val="0"/>
              </a:spcBef>
              <a:spcAft>
                <a:spcPts val="0"/>
              </a:spcAft>
              <a:buNone/>
            </a:pPr>
            <a:r>
              <a:rPr lang="en-IN" sz="1400" i="1">
                <a:solidFill>
                  <a:schemeClr val="accent1"/>
                </a:solidFill>
                <a:cs typeface="AL BAYAN PLAIN" pitchFamily="2" charset="-78"/>
              </a:rPr>
              <a:t>SELECT </a:t>
            </a:r>
            <a:r>
              <a:rPr lang="en-IN" sz="1400" i="1" err="1">
                <a:solidFill>
                  <a:schemeClr val="accent1"/>
                </a:solidFill>
                <a:cs typeface="AL BAYAN PLAIN" pitchFamily="2" charset="-78"/>
              </a:rPr>
              <a:t>title.tconst</a:t>
            </a:r>
            <a:r>
              <a:rPr lang="en-IN" sz="1400" i="1">
                <a:solidFill>
                  <a:schemeClr val="accent1"/>
                </a:solidFill>
                <a:cs typeface="AL BAYAN PLAIN" pitchFamily="2" charset="-78"/>
              </a:rPr>
              <a:t>, </a:t>
            </a:r>
            <a:r>
              <a:rPr lang="en-IN" sz="1400" i="1" err="1">
                <a:solidFill>
                  <a:schemeClr val="accent1"/>
                </a:solidFill>
                <a:cs typeface="AL BAYAN PLAIN" pitchFamily="2" charset="-78"/>
              </a:rPr>
              <a:t>title.primaryTitle</a:t>
            </a:r>
            <a:r>
              <a:rPr lang="en-IN" sz="1400" i="1">
                <a:solidFill>
                  <a:schemeClr val="accent1"/>
                </a:solidFill>
                <a:cs typeface="AL BAYAN PLAIN" pitchFamily="2" charset="-78"/>
              </a:rPr>
              <a:t>, </a:t>
            </a:r>
          </a:p>
          <a:p>
            <a:pPr marL="182880" marR="0" indent="0" algn="just" fontAlgn="base">
              <a:lnSpc>
                <a:spcPct val="107000"/>
              </a:lnSpc>
              <a:spcBef>
                <a:spcPts val="0"/>
              </a:spcBef>
              <a:spcAft>
                <a:spcPts val="0"/>
              </a:spcAft>
              <a:buNone/>
            </a:pPr>
            <a:r>
              <a:rPr lang="en-IN" sz="1400" i="1" err="1">
                <a:solidFill>
                  <a:schemeClr val="accent1"/>
                </a:solidFill>
                <a:cs typeface="AL BAYAN PLAIN" pitchFamily="2" charset="-78"/>
              </a:rPr>
              <a:t>title_ratings.averageRating</a:t>
            </a:r>
            <a:r>
              <a:rPr lang="en-IN" sz="1400" i="1">
                <a:solidFill>
                  <a:schemeClr val="accent1"/>
                </a:solidFill>
                <a:cs typeface="AL BAYAN PLAIN" pitchFamily="2" charset="-78"/>
              </a:rPr>
              <a:t> </a:t>
            </a:r>
            <a:r>
              <a:rPr lang="en-US" sz="1400" i="1">
                <a:solidFill>
                  <a:schemeClr val="accent1"/>
                </a:solidFill>
                <a:cs typeface="AL BAYAN PLAIN" pitchFamily="2" charset="-78"/>
              </a:rPr>
              <a:t> </a:t>
            </a:r>
          </a:p>
          <a:p>
            <a:pPr marL="182880" marR="0" indent="0" algn="just" fontAlgn="base">
              <a:lnSpc>
                <a:spcPct val="107000"/>
              </a:lnSpc>
              <a:spcBef>
                <a:spcPts val="0"/>
              </a:spcBef>
              <a:spcAft>
                <a:spcPts val="0"/>
              </a:spcAft>
              <a:buNone/>
            </a:pPr>
            <a:r>
              <a:rPr lang="en-IN" sz="1400" i="1">
                <a:solidFill>
                  <a:schemeClr val="accent1"/>
                </a:solidFill>
                <a:cs typeface="AL BAYAN PLAIN" pitchFamily="2" charset="-78"/>
              </a:rPr>
              <a:t>FROM title </a:t>
            </a:r>
            <a:r>
              <a:rPr lang="en-US" sz="1400" i="1">
                <a:solidFill>
                  <a:schemeClr val="accent1"/>
                </a:solidFill>
                <a:cs typeface="AL BAYAN PLAIN" pitchFamily="2" charset="-78"/>
              </a:rPr>
              <a:t> </a:t>
            </a:r>
          </a:p>
          <a:p>
            <a:pPr marL="182880" marR="0" indent="0" algn="just" fontAlgn="base">
              <a:lnSpc>
                <a:spcPct val="107000"/>
              </a:lnSpc>
              <a:spcBef>
                <a:spcPts val="0"/>
              </a:spcBef>
              <a:spcAft>
                <a:spcPts val="0"/>
              </a:spcAft>
              <a:buNone/>
            </a:pPr>
            <a:r>
              <a:rPr lang="en-IN" sz="1400" i="1">
                <a:solidFill>
                  <a:schemeClr val="accent1"/>
                </a:solidFill>
                <a:cs typeface="AL BAYAN PLAIN" pitchFamily="2" charset="-78"/>
              </a:rPr>
              <a:t>INNER JOIN </a:t>
            </a:r>
          </a:p>
          <a:p>
            <a:pPr marL="182880" marR="0" indent="0" algn="just" fontAlgn="base">
              <a:lnSpc>
                <a:spcPct val="107000"/>
              </a:lnSpc>
              <a:spcBef>
                <a:spcPts val="0"/>
              </a:spcBef>
              <a:spcAft>
                <a:spcPts val="0"/>
              </a:spcAft>
              <a:buNone/>
            </a:pPr>
            <a:r>
              <a:rPr lang="en-IN" sz="1400" i="1" err="1">
                <a:solidFill>
                  <a:schemeClr val="accent1"/>
                </a:solidFill>
                <a:cs typeface="AL BAYAN PLAIN" pitchFamily="2" charset="-78"/>
              </a:rPr>
              <a:t>title_ratings</a:t>
            </a:r>
            <a:r>
              <a:rPr lang="en-IN" sz="1400" i="1">
                <a:solidFill>
                  <a:schemeClr val="accent1"/>
                </a:solidFill>
                <a:cs typeface="AL BAYAN PLAIN" pitchFamily="2" charset="-78"/>
              </a:rPr>
              <a:t> </a:t>
            </a:r>
            <a:r>
              <a:rPr lang="en-US" sz="1400" i="1">
                <a:solidFill>
                  <a:schemeClr val="accent1"/>
                </a:solidFill>
                <a:cs typeface="AL BAYAN PLAIN" pitchFamily="2" charset="-78"/>
              </a:rPr>
              <a:t> </a:t>
            </a:r>
          </a:p>
          <a:p>
            <a:pPr marL="182880" marR="0" indent="0" algn="just" fontAlgn="base">
              <a:lnSpc>
                <a:spcPct val="107000"/>
              </a:lnSpc>
              <a:spcBef>
                <a:spcPts val="0"/>
              </a:spcBef>
              <a:spcAft>
                <a:spcPts val="0"/>
              </a:spcAft>
              <a:buNone/>
            </a:pPr>
            <a:r>
              <a:rPr lang="en-US" sz="1400" i="1">
                <a:solidFill>
                  <a:schemeClr val="accent1"/>
                </a:solidFill>
                <a:cs typeface="AL BAYAN PLAIN" pitchFamily="2" charset="-78"/>
              </a:rPr>
              <a:t>ON </a:t>
            </a:r>
          </a:p>
          <a:p>
            <a:pPr marL="182880" marR="0" indent="0" algn="just" fontAlgn="base">
              <a:lnSpc>
                <a:spcPct val="107000"/>
              </a:lnSpc>
              <a:spcBef>
                <a:spcPts val="0"/>
              </a:spcBef>
              <a:spcAft>
                <a:spcPts val="0"/>
              </a:spcAft>
              <a:buNone/>
            </a:pPr>
            <a:r>
              <a:rPr lang="en-US" sz="1400" i="1" err="1">
                <a:solidFill>
                  <a:schemeClr val="accent1"/>
                </a:solidFill>
                <a:cs typeface="AL BAYAN PLAIN" pitchFamily="2" charset="-78"/>
              </a:rPr>
              <a:t>title.tconst</a:t>
            </a:r>
            <a:r>
              <a:rPr lang="en-US" sz="1400" i="1">
                <a:solidFill>
                  <a:schemeClr val="accent1"/>
                </a:solidFill>
                <a:cs typeface="AL BAYAN PLAIN" pitchFamily="2" charset="-78"/>
              </a:rPr>
              <a:t> = </a:t>
            </a:r>
            <a:r>
              <a:rPr lang="en-US" sz="1400" i="1" err="1">
                <a:solidFill>
                  <a:schemeClr val="accent1"/>
                </a:solidFill>
                <a:cs typeface="AL BAYAN PLAIN" pitchFamily="2" charset="-78"/>
              </a:rPr>
              <a:t>title_ratings.tconst</a:t>
            </a:r>
            <a:r>
              <a:rPr lang="en-US" sz="1400" i="1">
                <a:solidFill>
                  <a:schemeClr val="accent1"/>
                </a:solidFill>
                <a:cs typeface="AL BAYAN PLAIN" pitchFamily="2" charset="-78"/>
              </a:rPr>
              <a:t>  </a:t>
            </a:r>
          </a:p>
          <a:p>
            <a:pPr marL="182880" marR="0" indent="0" algn="just" fontAlgn="base">
              <a:lnSpc>
                <a:spcPct val="107000"/>
              </a:lnSpc>
              <a:spcBef>
                <a:spcPts val="0"/>
              </a:spcBef>
              <a:spcAft>
                <a:spcPts val="0"/>
              </a:spcAft>
              <a:buNone/>
            </a:pPr>
            <a:r>
              <a:rPr lang="en-US" sz="1400" i="1">
                <a:solidFill>
                  <a:schemeClr val="accent1"/>
                </a:solidFill>
                <a:cs typeface="AL BAYAN PLAIN" pitchFamily="2" charset="-78"/>
              </a:rPr>
              <a:t>WHERE </a:t>
            </a:r>
          </a:p>
          <a:p>
            <a:pPr marL="182880" marR="0" indent="0" algn="just" fontAlgn="base">
              <a:lnSpc>
                <a:spcPct val="107000"/>
              </a:lnSpc>
              <a:spcBef>
                <a:spcPts val="0"/>
              </a:spcBef>
              <a:spcAft>
                <a:spcPts val="0"/>
              </a:spcAft>
              <a:buNone/>
            </a:pPr>
            <a:r>
              <a:rPr lang="en-US" sz="1400" i="1" err="1">
                <a:solidFill>
                  <a:schemeClr val="accent1"/>
                </a:solidFill>
                <a:cs typeface="AL BAYAN PLAIN" pitchFamily="2" charset="-78"/>
              </a:rPr>
              <a:t>title.primaryTitle</a:t>
            </a:r>
            <a:r>
              <a:rPr lang="en-US" sz="1400" i="1">
                <a:solidFill>
                  <a:schemeClr val="accent1"/>
                </a:solidFill>
                <a:cs typeface="AL BAYAN PLAIN" pitchFamily="2" charset="-78"/>
              </a:rPr>
              <a:t> LIKE 'Man of Gold'; </a:t>
            </a:r>
          </a:p>
          <a:p>
            <a:pPr marL="0" lvl="0" indent="0">
              <a:buNone/>
            </a:pPr>
            <a:endParaRPr lang="en-US" sz="1400">
              <a:latin typeface="Acumin Pro" panose="020B0504020202020204"/>
            </a:endParaRPr>
          </a:p>
        </p:txBody>
      </p:sp>
      <p:sp>
        <p:nvSpPr>
          <p:cNvPr id="7" name="Slide Number">
            <a:extLst>
              <a:ext uri="{FF2B5EF4-FFF2-40B4-BE49-F238E27FC236}">
                <a16:creationId xmlns:a16="http://schemas.microsoft.com/office/drawing/2014/main" id="{4ADB6448-F320-5749-B778-1B77517B0AC5}"/>
              </a:ext>
            </a:extLst>
          </p:cNvPr>
          <p:cNvSpPr>
            <a:spLocks noGrp="1"/>
          </p:cNvSpPr>
          <p:nvPr>
            <p:ph type="sldNum" sz="quarter" idx="4"/>
          </p:nvPr>
        </p:nvSpPr>
        <p:spPr/>
        <p:txBody>
          <a:bodyPr/>
          <a:lstStyle/>
          <a:p>
            <a:fld id="{8A7A6979-0714-4377-B894-6BE4C2D6E202}" type="slidenum">
              <a:rPr lang="en-US" smtClean="0"/>
              <a:pPr/>
              <a:t>14</a:t>
            </a:fld>
            <a:endParaRPr lang="en-US"/>
          </a:p>
        </p:txBody>
      </p:sp>
      <p:sp>
        <p:nvSpPr>
          <p:cNvPr id="11" name="Title">
            <a:extLst>
              <a:ext uri="{FF2B5EF4-FFF2-40B4-BE49-F238E27FC236}">
                <a16:creationId xmlns:a16="http://schemas.microsoft.com/office/drawing/2014/main" id="{FB698E19-8E95-4CB4-9B86-9CB6790DA9D1}"/>
              </a:ext>
            </a:extLst>
          </p:cNvPr>
          <p:cNvSpPr>
            <a:spLocks noGrp="1"/>
          </p:cNvSpPr>
          <p:nvPr>
            <p:ph type="ctrTitle"/>
          </p:nvPr>
        </p:nvSpPr>
        <p:spPr>
          <a:xfrm>
            <a:off x="420233" y="317414"/>
            <a:ext cx="7923985" cy="512448"/>
          </a:xfrm>
        </p:spPr>
        <p:txBody>
          <a:bodyPr/>
          <a:lstStyle/>
          <a:p>
            <a:r>
              <a:rPr lang="en-US"/>
              <a:t>SQL Queries for Business scenarios</a:t>
            </a:r>
          </a:p>
        </p:txBody>
      </p:sp>
      <p:pic>
        <p:nvPicPr>
          <p:cNvPr id="12" name="Picture 11">
            <a:extLst>
              <a:ext uri="{FF2B5EF4-FFF2-40B4-BE49-F238E27FC236}">
                <a16:creationId xmlns:a16="http://schemas.microsoft.com/office/drawing/2014/main" id="{7E9D1306-1944-4D8C-9B9F-1F99760FE5D2}"/>
              </a:ext>
            </a:extLst>
          </p:cNvPr>
          <p:cNvPicPr/>
          <p:nvPr/>
        </p:nvPicPr>
        <p:blipFill>
          <a:blip r:embed="rId2"/>
          <a:stretch>
            <a:fillRect/>
          </a:stretch>
        </p:blipFill>
        <p:spPr>
          <a:xfrm>
            <a:off x="4169078" y="4552585"/>
            <a:ext cx="2979420" cy="787400"/>
          </a:xfrm>
          <a:prstGeom prst="rect">
            <a:avLst/>
          </a:prstGeom>
        </p:spPr>
      </p:pic>
    </p:spTree>
    <p:extLst>
      <p:ext uri="{BB962C8B-B14F-4D97-AF65-F5344CB8AC3E}">
        <p14:creationId xmlns:p14="http://schemas.microsoft.com/office/powerpoint/2010/main" val="35761212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head">
            <a:extLst>
              <a:ext uri="{FF2B5EF4-FFF2-40B4-BE49-F238E27FC236}">
                <a16:creationId xmlns:a16="http://schemas.microsoft.com/office/drawing/2014/main" id="{3E8C4121-4FB3-2342-90C4-D1DDD728A6FC}"/>
              </a:ext>
            </a:extLst>
          </p:cNvPr>
          <p:cNvSpPr>
            <a:spLocks noGrp="1"/>
          </p:cNvSpPr>
          <p:nvPr>
            <p:ph type="subTitle" idx="1"/>
          </p:nvPr>
        </p:nvSpPr>
        <p:spPr>
          <a:xfrm>
            <a:off x="1128501" y="1345166"/>
            <a:ext cx="6500206" cy="281744"/>
          </a:xfrm>
        </p:spPr>
        <p:txBody>
          <a:bodyPr/>
          <a:lstStyle/>
          <a:p>
            <a:pPr marL="342900" marR="0" lvl="0" indent="-342900" algn="just" fontAlgn="base">
              <a:lnSpc>
                <a:spcPct val="107000"/>
              </a:lnSpc>
              <a:spcBef>
                <a:spcPts val="0"/>
              </a:spcBef>
              <a:spcAft>
                <a:spcPts val="0"/>
              </a:spcAft>
              <a:buFont typeface="+mj-lt"/>
              <a:buAutoNum type="arabicPeriod"/>
            </a:pPr>
            <a:r>
              <a:rPr lang="en-IN" sz="1800">
                <a:effectLst/>
                <a:latin typeface="Times New Roman" panose="02020603050405020304" pitchFamily="18" charset="0"/>
                <a:ea typeface="Times New Roman" panose="02020603050405020304" pitchFamily="18" charset="0"/>
                <a:cs typeface="Times New Roman" panose="02020603050405020304" pitchFamily="18" charset="0"/>
              </a:rPr>
              <a:t>2) What all genres are there?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Body Text">
            <a:extLst>
              <a:ext uri="{FF2B5EF4-FFF2-40B4-BE49-F238E27FC236}">
                <a16:creationId xmlns:a16="http://schemas.microsoft.com/office/drawing/2014/main" id="{2A101442-EC06-F945-9BF4-C4523FACB352}"/>
              </a:ext>
            </a:extLst>
          </p:cNvPr>
          <p:cNvSpPr>
            <a:spLocks noGrp="1"/>
          </p:cNvSpPr>
          <p:nvPr>
            <p:ph type="body" sz="quarter" idx="14"/>
          </p:nvPr>
        </p:nvSpPr>
        <p:spPr>
          <a:xfrm>
            <a:off x="1356169" y="2272269"/>
            <a:ext cx="3825748" cy="1702737"/>
          </a:xfrm>
        </p:spPr>
        <p:txBody>
          <a:bodyPr>
            <a:normAutofit/>
          </a:bodyPr>
          <a:lstStyle/>
          <a:p>
            <a:pPr marL="182880" indent="0">
              <a:buNone/>
              <a:defRPr/>
            </a:pPr>
            <a:r>
              <a:rPr lang="en-IN" sz="1600" i="1">
                <a:solidFill>
                  <a:schemeClr val="accent1"/>
                </a:solidFill>
                <a:cs typeface="AL BAYAN PLAIN" pitchFamily="2" charset="-78"/>
              </a:rPr>
              <a:t>SELECT DISTINCT genres FROM Genres;</a:t>
            </a:r>
            <a:r>
              <a:rPr lang="en-US" sz="1600" i="1">
                <a:solidFill>
                  <a:schemeClr val="accent1"/>
                </a:solidFill>
                <a:cs typeface="AL BAYAN PLAIN" pitchFamily="2" charset="-78"/>
              </a:rPr>
              <a:t> </a:t>
            </a:r>
          </a:p>
        </p:txBody>
      </p:sp>
      <p:sp>
        <p:nvSpPr>
          <p:cNvPr id="7" name="Slide Number">
            <a:extLst>
              <a:ext uri="{FF2B5EF4-FFF2-40B4-BE49-F238E27FC236}">
                <a16:creationId xmlns:a16="http://schemas.microsoft.com/office/drawing/2014/main" id="{4ADB6448-F320-5749-B778-1B77517B0AC5}"/>
              </a:ext>
            </a:extLst>
          </p:cNvPr>
          <p:cNvSpPr>
            <a:spLocks noGrp="1"/>
          </p:cNvSpPr>
          <p:nvPr>
            <p:ph type="sldNum" sz="quarter" idx="4"/>
          </p:nvPr>
        </p:nvSpPr>
        <p:spPr/>
        <p:txBody>
          <a:bodyPr/>
          <a:lstStyle/>
          <a:p>
            <a:fld id="{8A7A6979-0714-4377-B894-6BE4C2D6E202}" type="slidenum">
              <a:rPr lang="en-US" smtClean="0"/>
              <a:pPr/>
              <a:t>15</a:t>
            </a:fld>
            <a:endParaRPr lang="en-US"/>
          </a:p>
        </p:txBody>
      </p:sp>
      <p:sp>
        <p:nvSpPr>
          <p:cNvPr id="11" name="Title">
            <a:extLst>
              <a:ext uri="{FF2B5EF4-FFF2-40B4-BE49-F238E27FC236}">
                <a16:creationId xmlns:a16="http://schemas.microsoft.com/office/drawing/2014/main" id="{FB698E19-8E95-4CB4-9B86-9CB6790DA9D1}"/>
              </a:ext>
            </a:extLst>
          </p:cNvPr>
          <p:cNvSpPr>
            <a:spLocks noGrp="1"/>
          </p:cNvSpPr>
          <p:nvPr>
            <p:ph type="ctrTitle"/>
          </p:nvPr>
        </p:nvSpPr>
        <p:spPr>
          <a:xfrm>
            <a:off x="420233" y="317414"/>
            <a:ext cx="6925732" cy="512448"/>
          </a:xfrm>
        </p:spPr>
        <p:txBody>
          <a:bodyPr/>
          <a:lstStyle/>
          <a:p>
            <a:r>
              <a:rPr lang="en-US"/>
              <a:t>SQL Queries for Business scenarios</a:t>
            </a:r>
          </a:p>
        </p:txBody>
      </p:sp>
      <p:pic>
        <p:nvPicPr>
          <p:cNvPr id="8" name="Picture 7">
            <a:extLst>
              <a:ext uri="{FF2B5EF4-FFF2-40B4-BE49-F238E27FC236}">
                <a16:creationId xmlns:a16="http://schemas.microsoft.com/office/drawing/2014/main" id="{A83F2EA7-BACA-4DB4-BD29-728BD4B3C689}"/>
              </a:ext>
            </a:extLst>
          </p:cNvPr>
          <p:cNvPicPr/>
          <p:nvPr/>
        </p:nvPicPr>
        <p:blipFill>
          <a:blip r:embed="rId2"/>
          <a:stretch>
            <a:fillRect/>
          </a:stretch>
        </p:blipFill>
        <p:spPr>
          <a:xfrm>
            <a:off x="3618112" y="3013836"/>
            <a:ext cx="1907776" cy="2331849"/>
          </a:xfrm>
          <a:prstGeom prst="rect">
            <a:avLst/>
          </a:prstGeom>
        </p:spPr>
      </p:pic>
    </p:spTree>
    <p:extLst>
      <p:ext uri="{BB962C8B-B14F-4D97-AF65-F5344CB8AC3E}">
        <p14:creationId xmlns:p14="http://schemas.microsoft.com/office/powerpoint/2010/main" val="14460846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head">
            <a:extLst>
              <a:ext uri="{FF2B5EF4-FFF2-40B4-BE49-F238E27FC236}">
                <a16:creationId xmlns:a16="http://schemas.microsoft.com/office/drawing/2014/main" id="{3E8C4121-4FB3-2342-90C4-D1DDD728A6FC}"/>
              </a:ext>
            </a:extLst>
          </p:cNvPr>
          <p:cNvSpPr>
            <a:spLocks noGrp="1"/>
          </p:cNvSpPr>
          <p:nvPr>
            <p:ph type="subTitle" idx="1"/>
          </p:nvPr>
        </p:nvSpPr>
        <p:spPr>
          <a:xfrm>
            <a:off x="764498" y="1345166"/>
            <a:ext cx="8075595" cy="578107"/>
          </a:xfrm>
        </p:spPr>
        <p:txBody>
          <a:bodyPr/>
          <a:lstStyle/>
          <a:p>
            <a:pPr marL="342900" marR="0" lvl="0" indent="-342900" algn="just" fontAlgn="base">
              <a:lnSpc>
                <a:spcPct val="107000"/>
              </a:lnSpc>
              <a:spcBef>
                <a:spcPts val="0"/>
              </a:spcBef>
              <a:spcAft>
                <a:spcPts val="0"/>
              </a:spcAft>
              <a:buFont typeface="+mj-lt"/>
              <a:buAutoNum type="arabicPeriod"/>
            </a:pPr>
            <a:r>
              <a:rPr lang="en-IN" sz="1800">
                <a:effectLst/>
                <a:latin typeface="Times New Roman" panose="02020603050405020304" pitchFamily="18" charset="0"/>
                <a:ea typeface="Times New Roman" panose="02020603050405020304" pitchFamily="18" charset="0"/>
                <a:cs typeface="Times New Roman" panose="02020603050405020304" pitchFamily="18" charset="0"/>
              </a:rPr>
              <a:t>3) Which genre has the highest movie count and show genre distribution?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Body Text">
            <a:extLst>
              <a:ext uri="{FF2B5EF4-FFF2-40B4-BE49-F238E27FC236}">
                <a16:creationId xmlns:a16="http://schemas.microsoft.com/office/drawing/2014/main" id="{2A101442-EC06-F945-9BF4-C4523FACB352}"/>
              </a:ext>
            </a:extLst>
          </p:cNvPr>
          <p:cNvSpPr>
            <a:spLocks noGrp="1"/>
          </p:cNvSpPr>
          <p:nvPr>
            <p:ph type="body" sz="quarter" idx="14"/>
          </p:nvPr>
        </p:nvSpPr>
        <p:spPr>
          <a:xfrm>
            <a:off x="1031065" y="2329617"/>
            <a:ext cx="5002476" cy="1702737"/>
          </a:xfrm>
        </p:spPr>
        <p:txBody>
          <a:bodyPr>
            <a:noAutofit/>
          </a:bodyPr>
          <a:lstStyle/>
          <a:p>
            <a:pPr marL="182880" indent="0">
              <a:buNone/>
              <a:defRPr/>
            </a:pPr>
            <a:r>
              <a:rPr lang="en-IN" sz="1400" i="1">
                <a:solidFill>
                  <a:schemeClr val="accent1"/>
                </a:solidFill>
                <a:cs typeface="AL BAYAN PLAIN" pitchFamily="2" charset="-78"/>
              </a:rPr>
              <a:t>SELECT </a:t>
            </a:r>
            <a:r>
              <a:rPr lang="en-IN" sz="1400" i="1" err="1">
                <a:solidFill>
                  <a:schemeClr val="accent1"/>
                </a:solidFill>
                <a:cs typeface="AL BAYAN PLAIN" pitchFamily="2" charset="-78"/>
              </a:rPr>
              <a:t>g.genres</a:t>
            </a:r>
            <a:r>
              <a:rPr lang="en-IN" sz="1400" i="1">
                <a:solidFill>
                  <a:schemeClr val="accent1"/>
                </a:solidFill>
                <a:cs typeface="AL BAYAN PLAIN" pitchFamily="2" charset="-78"/>
              </a:rPr>
              <a:t>, </a:t>
            </a:r>
          </a:p>
          <a:p>
            <a:pPr marL="182880" indent="0">
              <a:buNone/>
              <a:defRPr/>
            </a:pPr>
            <a:r>
              <a:rPr lang="en-IN" sz="1400" i="1">
                <a:solidFill>
                  <a:schemeClr val="accent1"/>
                </a:solidFill>
                <a:cs typeface="AL BAYAN PLAIN" pitchFamily="2" charset="-78"/>
              </a:rPr>
              <a:t>COUNT(DISTINCT </a:t>
            </a:r>
            <a:r>
              <a:rPr lang="en-IN" sz="1400" i="1" err="1">
                <a:solidFill>
                  <a:schemeClr val="accent1"/>
                </a:solidFill>
                <a:cs typeface="AL BAYAN PLAIN" pitchFamily="2" charset="-78"/>
              </a:rPr>
              <a:t>t.tconst</a:t>
            </a:r>
            <a:r>
              <a:rPr lang="en-IN" sz="1400" i="1">
                <a:solidFill>
                  <a:schemeClr val="accent1"/>
                </a:solidFill>
                <a:cs typeface="AL BAYAN PLAIN" pitchFamily="2" charset="-78"/>
              </a:rPr>
              <a:t>) As </a:t>
            </a:r>
            <a:r>
              <a:rPr lang="en-IN" sz="1400" i="1" err="1">
                <a:solidFill>
                  <a:schemeClr val="accent1"/>
                </a:solidFill>
                <a:cs typeface="AL BAYAN PLAIN" pitchFamily="2" charset="-78"/>
              </a:rPr>
              <a:t>Movie_Count</a:t>
            </a:r>
            <a:r>
              <a:rPr lang="en-IN" sz="1400" i="1">
                <a:solidFill>
                  <a:schemeClr val="accent1"/>
                </a:solidFill>
                <a:cs typeface="AL BAYAN PLAIN" pitchFamily="2" charset="-78"/>
              </a:rPr>
              <a:t> </a:t>
            </a:r>
          </a:p>
          <a:p>
            <a:pPr marL="182880" indent="0">
              <a:buNone/>
              <a:defRPr/>
            </a:pPr>
            <a:r>
              <a:rPr lang="en-IN" sz="1400" i="1">
                <a:solidFill>
                  <a:schemeClr val="accent1"/>
                </a:solidFill>
                <a:cs typeface="AL BAYAN PLAIN" pitchFamily="2" charset="-78"/>
              </a:rPr>
              <a:t>FROM Genres g </a:t>
            </a:r>
          </a:p>
          <a:p>
            <a:pPr marL="182880" indent="0">
              <a:buNone/>
              <a:defRPr/>
            </a:pPr>
            <a:r>
              <a:rPr lang="en-IN" sz="1400" i="1">
                <a:solidFill>
                  <a:schemeClr val="accent1"/>
                </a:solidFill>
                <a:cs typeface="AL BAYAN PLAIN" pitchFamily="2" charset="-78"/>
              </a:rPr>
              <a:t>INNER JOIN </a:t>
            </a:r>
          </a:p>
          <a:p>
            <a:pPr marL="182880" indent="0">
              <a:buNone/>
              <a:defRPr/>
            </a:pPr>
            <a:r>
              <a:rPr lang="en-IN" sz="1400" i="1">
                <a:solidFill>
                  <a:schemeClr val="accent1"/>
                </a:solidFill>
                <a:cs typeface="AL BAYAN PLAIN" pitchFamily="2" charset="-78"/>
              </a:rPr>
              <a:t>title t  </a:t>
            </a:r>
          </a:p>
          <a:p>
            <a:pPr marL="182880" indent="0">
              <a:buNone/>
              <a:defRPr/>
            </a:pPr>
            <a:r>
              <a:rPr lang="en-IN" sz="1400" i="1">
                <a:solidFill>
                  <a:schemeClr val="accent1"/>
                </a:solidFill>
                <a:cs typeface="AL BAYAN PLAIN" pitchFamily="2" charset="-78"/>
              </a:rPr>
              <a:t>ON </a:t>
            </a:r>
            <a:r>
              <a:rPr lang="en-IN" sz="1400" i="1" err="1">
                <a:solidFill>
                  <a:schemeClr val="accent1"/>
                </a:solidFill>
                <a:cs typeface="AL BAYAN PLAIN" pitchFamily="2" charset="-78"/>
              </a:rPr>
              <a:t>t.tconst</a:t>
            </a:r>
            <a:r>
              <a:rPr lang="en-IN" sz="1400" i="1">
                <a:solidFill>
                  <a:schemeClr val="accent1"/>
                </a:solidFill>
                <a:cs typeface="AL BAYAN PLAIN" pitchFamily="2" charset="-78"/>
              </a:rPr>
              <a:t> = </a:t>
            </a:r>
            <a:r>
              <a:rPr lang="en-IN" sz="1400" i="1" err="1">
                <a:solidFill>
                  <a:schemeClr val="accent1"/>
                </a:solidFill>
                <a:cs typeface="AL BAYAN PLAIN" pitchFamily="2" charset="-78"/>
              </a:rPr>
              <a:t>g.tconst</a:t>
            </a:r>
            <a:r>
              <a:rPr lang="en-IN" sz="1400" i="1">
                <a:solidFill>
                  <a:schemeClr val="accent1"/>
                </a:solidFill>
                <a:cs typeface="AL BAYAN PLAIN" pitchFamily="2" charset="-78"/>
              </a:rPr>
              <a:t>  </a:t>
            </a:r>
          </a:p>
          <a:p>
            <a:pPr marL="182880" indent="0">
              <a:buNone/>
              <a:defRPr/>
            </a:pPr>
            <a:r>
              <a:rPr lang="en-IN" sz="1400" i="1">
                <a:solidFill>
                  <a:schemeClr val="accent1"/>
                </a:solidFill>
                <a:cs typeface="AL BAYAN PLAIN" pitchFamily="2" charset="-78"/>
              </a:rPr>
              <a:t>WHERE </a:t>
            </a:r>
          </a:p>
          <a:p>
            <a:pPr marL="182880" indent="0">
              <a:buNone/>
              <a:defRPr/>
            </a:pPr>
            <a:r>
              <a:rPr lang="en-IN" sz="1400" i="1" err="1">
                <a:solidFill>
                  <a:schemeClr val="accent1"/>
                </a:solidFill>
                <a:cs typeface="AL BAYAN PLAIN" pitchFamily="2" charset="-78"/>
              </a:rPr>
              <a:t>t.titleType</a:t>
            </a:r>
            <a:r>
              <a:rPr lang="en-IN" sz="1400" i="1">
                <a:solidFill>
                  <a:schemeClr val="accent1"/>
                </a:solidFill>
                <a:cs typeface="AL BAYAN PLAIN" pitchFamily="2" charset="-78"/>
              </a:rPr>
              <a:t> = 'movie' And </a:t>
            </a:r>
          </a:p>
          <a:p>
            <a:pPr marL="182880" indent="0">
              <a:buNone/>
              <a:defRPr/>
            </a:pPr>
            <a:r>
              <a:rPr lang="en-IN" sz="1400" i="1" err="1">
                <a:solidFill>
                  <a:schemeClr val="accent1"/>
                </a:solidFill>
                <a:cs typeface="AL BAYAN PLAIN" pitchFamily="2" charset="-78"/>
              </a:rPr>
              <a:t>g.genres</a:t>
            </a:r>
            <a:r>
              <a:rPr lang="en-IN" sz="1400" i="1">
                <a:solidFill>
                  <a:schemeClr val="accent1"/>
                </a:solidFill>
                <a:cs typeface="AL BAYAN PLAIN" pitchFamily="2" charset="-78"/>
              </a:rPr>
              <a:t> NOT LIKE  '%\N%' </a:t>
            </a:r>
          </a:p>
          <a:p>
            <a:pPr marL="182880" indent="0">
              <a:buNone/>
              <a:defRPr/>
            </a:pPr>
            <a:r>
              <a:rPr lang="en-IN" sz="1400" i="1">
                <a:solidFill>
                  <a:schemeClr val="accent1"/>
                </a:solidFill>
                <a:cs typeface="AL BAYAN PLAIN" pitchFamily="2" charset="-78"/>
              </a:rPr>
              <a:t>GROUP BY genres </a:t>
            </a:r>
          </a:p>
          <a:p>
            <a:pPr marL="182880" indent="0">
              <a:buNone/>
              <a:defRPr/>
            </a:pPr>
            <a:r>
              <a:rPr lang="en-IN" sz="1400" i="1">
                <a:solidFill>
                  <a:schemeClr val="accent1"/>
                </a:solidFill>
                <a:cs typeface="AL BAYAN PLAIN" pitchFamily="2" charset="-78"/>
              </a:rPr>
              <a:t>ORDER BY 2 </a:t>
            </a:r>
            <a:r>
              <a:rPr lang="en-IN" sz="1400" i="1" err="1">
                <a:solidFill>
                  <a:schemeClr val="accent1"/>
                </a:solidFill>
                <a:cs typeface="AL BAYAN PLAIN" pitchFamily="2" charset="-78"/>
              </a:rPr>
              <a:t>desc</a:t>
            </a:r>
            <a:r>
              <a:rPr lang="en-IN" sz="1400" i="1">
                <a:solidFill>
                  <a:schemeClr val="accent1"/>
                </a:solidFill>
                <a:cs typeface="AL BAYAN PLAIN" pitchFamily="2" charset="-78"/>
              </a:rPr>
              <a:t>; </a:t>
            </a:r>
          </a:p>
        </p:txBody>
      </p:sp>
      <p:sp>
        <p:nvSpPr>
          <p:cNvPr id="7" name="Slide Number">
            <a:extLst>
              <a:ext uri="{FF2B5EF4-FFF2-40B4-BE49-F238E27FC236}">
                <a16:creationId xmlns:a16="http://schemas.microsoft.com/office/drawing/2014/main" id="{4ADB6448-F320-5749-B778-1B77517B0AC5}"/>
              </a:ext>
            </a:extLst>
          </p:cNvPr>
          <p:cNvSpPr>
            <a:spLocks noGrp="1"/>
          </p:cNvSpPr>
          <p:nvPr>
            <p:ph type="sldNum" sz="quarter" idx="4"/>
          </p:nvPr>
        </p:nvSpPr>
        <p:spPr/>
        <p:txBody>
          <a:bodyPr/>
          <a:lstStyle/>
          <a:p>
            <a:fld id="{8A7A6979-0714-4377-B894-6BE4C2D6E202}" type="slidenum">
              <a:rPr lang="en-US" smtClean="0"/>
              <a:pPr/>
              <a:t>16</a:t>
            </a:fld>
            <a:endParaRPr lang="en-US"/>
          </a:p>
        </p:txBody>
      </p:sp>
      <p:sp>
        <p:nvSpPr>
          <p:cNvPr id="11" name="Title">
            <a:extLst>
              <a:ext uri="{FF2B5EF4-FFF2-40B4-BE49-F238E27FC236}">
                <a16:creationId xmlns:a16="http://schemas.microsoft.com/office/drawing/2014/main" id="{FB698E19-8E95-4CB4-9B86-9CB6790DA9D1}"/>
              </a:ext>
            </a:extLst>
          </p:cNvPr>
          <p:cNvSpPr>
            <a:spLocks noGrp="1"/>
          </p:cNvSpPr>
          <p:nvPr>
            <p:ph type="ctrTitle"/>
          </p:nvPr>
        </p:nvSpPr>
        <p:spPr>
          <a:xfrm>
            <a:off x="420233" y="317414"/>
            <a:ext cx="6925732" cy="512448"/>
          </a:xfrm>
        </p:spPr>
        <p:txBody>
          <a:bodyPr/>
          <a:lstStyle/>
          <a:p>
            <a:r>
              <a:rPr lang="en-US"/>
              <a:t>SQL Queries for Business scenarios</a:t>
            </a:r>
          </a:p>
        </p:txBody>
      </p:sp>
      <p:pic>
        <p:nvPicPr>
          <p:cNvPr id="9" name="Picture 8">
            <a:extLst>
              <a:ext uri="{FF2B5EF4-FFF2-40B4-BE49-F238E27FC236}">
                <a16:creationId xmlns:a16="http://schemas.microsoft.com/office/drawing/2014/main" id="{803B3CC0-55E6-4ED1-8A31-7F3924521497}"/>
              </a:ext>
            </a:extLst>
          </p:cNvPr>
          <p:cNvPicPr/>
          <p:nvPr/>
        </p:nvPicPr>
        <p:blipFill>
          <a:blip r:embed="rId2"/>
          <a:stretch>
            <a:fillRect/>
          </a:stretch>
        </p:blipFill>
        <p:spPr>
          <a:xfrm>
            <a:off x="5351489" y="2208408"/>
            <a:ext cx="2368101" cy="3011455"/>
          </a:xfrm>
          <a:prstGeom prst="rect">
            <a:avLst/>
          </a:prstGeom>
        </p:spPr>
      </p:pic>
    </p:spTree>
    <p:extLst>
      <p:ext uri="{BB962C8B-B14F-4D97-AF65-F5344CB8AC3E}">
        <p14:creationId xmlns:p14="http://schemas.microsoft.com/office/powerpoint/2010/main" val="26432528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head">
            <a:extLst>
              <a:ext uri="{FF2B5EF4-FFF2-40B4-BE49-F238E27FC236}">
                <a16:creationId xmlns:a16="http://schemas.microsoft.com/office/drawing/2014/main" id="{3E8C4121-4FB3-2342-90C4-D1DDD728A6FC}"/>
              </a:ext>
            </a:extLst>
          </p:cNvPr>
          <p:cNvSpPr>
            <a:spLocks noGrp="1"/>
          </p:cNvSpPr>
          <p:nvPr>
            <p:ph type="subTitle" idx="1"/>
          </p:nvPr>
        </p:nvSpPr>
        <p:spPr>
          <a:xfrm>
            <a:off x="1128501" y="1345166"/>
            <a:ext cx="6500206" cy="566080"/>
          </a:xfrm>
        </p:spPr>
        <p:txBody>
          <a:bodyPr/>
          <a:lstStyle/>
          <a:p>
            <a:r>
              <a:rPr lang="en-US" sz="1800">
                <a:effectLst/>
                <a:latin typeface="Times New Roman" panose="02020603050405020304" pitchFamily="18" charset="0"/>
                <a:ea typeface="Times New Roman" panose="02020603050405020304" pitchFamily="18" charset="0"/>
              </a:rPr>
              <a:t>4) </a:t>
            </a:r>
            <a:r>
              <a:rPr lang="en-IN" sz="1800">
                <a:effectLst/>
                <a:latin typeface="Times New Roman" panose="02020603050405020304" pitchFamily="18" charset="0"/>
                <a:ea typeface="Times New Roman" panose="02020603050405020304" pitchFamily="18" charset="0"/>
                <a:cs typeface="Times New Roman" panose="02020603050405020304" pitchFamily="18" charset="0"/>
              </a:rPr>
              <a:t>How many movies are made in each genre each year?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endParaRPr lang="en-US"/>
          </a:p>
        </p:txBody>
      </p:sp>
      <p:sp>
        <p:nvSpPr>
          <p:cNvPr id="4" name="Body Text">
            <a:extLst>
              <a:ext uri="{FF2B5EF4-FFF2-40B4-BE49-F238E27FC236}">
                <a16:creationId xmlns:a16="http://schemas.microsoft.com/office/drawing/2014/main" id="{2A101442-EC06-F945-9BF4-C4523FACB352}"/>
              </a:ext>
            </a:extLst>
          </p:cNvPr>
          <p:cNvSpPr>
            <a:spLocks noGrp="1"/>
          </p:cNvSpPr>
          <p:nvPr>
            <p:ph type="body" sz="quarter" idx="14"/>
          </p:nvPr>
        </p:nvSpPr>
        <p:spPr>
          <a:xfrm>
            <a:off x="1031065" y="2329617"/>
            <a:ext cx="3825748" cy="1702737"/>
          </a:xfrm>
        </p:spPr>
        <p:txBody>
          <a:bodyPr>
            <a:normAutofit lnSpcReduction="10000"/>
          </a:bodyPr>
          <a:lstStyle/>
          <a:p>
            <a:pPr marL="182880" marR="0" indent="0" algn="just" fontAlgn="base">
              <a:lnSpc>
                <a:spcPct val="107000"/>
              </a:lnSpc>
              <a:spcBef>
                <a:spcPts val="0"/>
              </a:spcBef>
              <a:spcAft>
                <a:spcPts val="0"/>
              </a:spcAft>
              <a:buNone/>
            </a:pPr>
            <a:r>
              <a:rPr lang="en-IN" sz="1400" i="1">
                <a:solidFill>
                  <a:schemeClr val="accent1"/>
                </a:solidFill>
                <a:cs typeface="AL BAYAN PLAIN" pitchFamily="2" charset="-78"/>
              </a:rPr>
              <a:t>SELECT  </a:t>
            </a:r>
            <a:r>
              <a:rPr lang="en-IN" sz="1400" i="1" err="1">
                <a:solidFill>
                  <a:schemeClr val="accent1"/>
                </a:solidFill>
                <a:cs typeface="AL BAYAN PLAIN" pitchFamily="2" charset="-78"/>
              </a:rPr>
              <a:t>title.startYear</a:t>
            </a:r>
            <a:r>
              <a:rPr lang="en-IN" sz="1400" i="1">
                <a:solidFill>
                  <a:schemeClr val="accent1"/>
                </a:solidFill>
                <a:cs typeface="AL BAYAN PLAIN" pitchFamily="2" charset="-78"/>
              </a:rPr>
              <a:t>, </a:t>
            </a:r>
            <a:r>
              <a:rPr lang="en-IN" sz="1400" i="1" err="1">
                <a:solidFill>
                  <a:schemeClr val="accent1"/>
                </a:solidFill>
                <a:cs typeface="AL BAYAN PLAIN" pitchFamily="2" charset="-78"/>
              </a:rPr>
              <a:t>Genres.genres</a:t>
            </a:r>
            <a:r>
              <a:rPr lang="en-IN" sz="1400" i="1">
                <a:solidFill>
                  <a:schemeClr val="accent1"/>
                </a:solidFill>
                <a:cs typeface="AL BAYAN PLAIN" pitchFamily="2" charset="-78"/>
              </a:rPr>
              <a:t>,</a:t>
            </a:r>
          </a:p>
          <a:p>
            <a:pPr marL="182880" marR="0" indent="0" algn="just" fontAlgn="base">
              <a:lnSpc>
                <a:spcPct val="107000"/>
              </a:lnSpc>
              <a:spcBef>
                <a:spcPts val="0"/>
              </a:spcBef>
              <a:spcAft>
                <a:spcPts val="0"/>
              </a:spcAft>
              <a:buNone/>
            </a:pPr>
            <a:r>
              <a:rPr lang="en-IN" sz="1400" i="1">
                <a:solidFill>
                  <a:schemeClr val="accent1"/>
                </a:solidFill>
                <a:cs typeface="AL BAYAN PLAIN" pitchFamily="2" charset="-78"/>
              </a:rPr>
              <a:t>COUNT(DISTINCT </a:t>
            </a:r>
            <a:r>
              <a:rPr lang="en-IN" sz="1400" i="1" err="1">
                <a:solidFill>
                  <a:schemeClr val="accent1"/>
                </a:solidFill>
                <a:cs typeface="AL BAYAN PLAIN" pitchFamily="2" charset="-78"/>
              </a:rPr>
              <a:t>title.tconst</a:t>
            </a:r>
            <a:r>
              <a:rPr lang="en-IN" sz="1400" i="1">
                <a:solidFill>
                  <a:schemeClr val="accent1"/>
                </a:solidFill>
                <a:cs typeface="AL BAYAN PLAIN" pitchFamily="2" charset="-78"/>
              </a:rPr>
              <a:t>) As Count </a:t>
            </a:r>
          </a:p>
          <a:p>
            <a:pPr marL="182880" marR="0" indent="0" algn="just" fontAlgn="base">
              <a:lnSpc>
                <a:spcPct val="107000"/>
              </a:lnSpc>
              <a:spcBef>
                <a:spcPts val="0"/>
              </a:spcBef>
              <a:spcAft>
                <a:spcPts val="0"/>
              </a:spcAft>
              <a:buNone/>
            </a:pPr>
            <a:r>
              <a:rPr lang="en-IN" sz="1400" i="1">
                <a:solidFill>
                  <a:schemeClr val="accent1"/>
                </a:solidFill>
                <a:cs typeface="AL BAYAN PLAIN" pitchFamily="2" charset="-78"/>
              </a:rPr>
              <a:t>FROM title  </a:t>
            </a:r>
          </a:p>
          <a:p>
            <a:pPr marL="182880" marR="0" indent="0" algn="just" fontAlgn="base">
              <a:lnSpc>
                <a:spcPct val="107000"/>
              </a:lnSpc>
              <a:spcBef>
                <a:spcPts val="0"/>
              </a:spcBef>
              <a:spcAft>
                <a:spcPts val="0"/>
              </a:spcAft>
              <a:buNone/>
            </a:pPr>
            <a:r>
              <a:rPr lang="en-IN" sz="1400" i="1">
                <a:solidFill>
                  <a:schemeClr val="accent1"/>
                </a:solidFill>
                <a:cs typeface="AL BAYAN PLAIN" pitchFamily="2" charset="-78"/>
              </a:rPr>
              <a:t>INNER JOIN Genres  </a:t>
            </a:r>
          </a:p>
          <a:p>
            <a:pPr marL="182880" marR="0" indent="0" algn="just" fontAlgn="base">
              <a:lnSpc>
                <a:spcPct val="107000"/>
              </a:lnSpc>
              <a:spcBef>
                <a:spcPts val="0"/>
              </a:spcBef>
              <a:spcAft>
                <a:spcPts val="0"/>
              </a:spcAft>
              <a:buNone/>
            </a:pPr>
            <a:r>
              <a:rPr lang="en-IN" sz="1400" i="1">
                <a:solidFill>
                  <a:schemeClr val="accent1"/>
                </a:solidFill>
                <a:cs typeface="AL BAYAN PLAIN" pitchFamily="2" charset="-78"/>
              </a:rPr>
              <a:t>ON </a:t>
            </a:r>
          </a:p>
          <a:p>
            <a:pPr marL="182880" marR="0" indent="0" algn="just" fontAlgn="base">
              <a:lnSpc>
                <a:spcPct val="107000"/>
              </a:lnSpc>
              <a:spcBef>
                <a:spcPts val="0"/>
              </a:spcBef>
              <a:spcAft>
                <a:spcPts val="0"/>
              </a:spcAft>
              <a:buNone/>
            </a:pPr>
            <a:r>
              <a:rPr lang="en-IN" sz="1400" i="1" err="1">
                <a:solidFill>
                  <a:schemeClr val="accent1"/>
                </a:solidFill>
                <a:cs typeface="AL BAYAN PLAIN" pitchFamily="2" charset="-78"/>
              </a:rPr>
              <a:t>title.tconst</a:t>
            </a:r>
            <a:r>
              <a:rPr lang="en-IN" sz="1400" i="1">
                <a:solidFill>
                  <a:schemeClr val="accent1"/>
                </a:solidFill>
                <a:cs typeface="AL BAYAN PLAIN" pitchFamily="2" charset="-78"/>
              </a:rPr>
              <a:t> = </a:t>
            </a:r>
            <a:r>
              <a:rPr lang="en-IN" sz="1400" i="1" err="1">
                <a:solidFill>
                  <a:schemeClr val="accent1"/>
                </a:solidFill>
                <a:cs typeface="AL BAYAN PLAIN" pitchFamily="2" charset="-78"/>
              </a:rPr>
              <a:t>Genres.tconst</a:t>
            </a:r>
            <a:r>
              <a:rPr lang="en-IN" sz="1400" i="1">
                <a:solidFill>
                  <a:schemeClr val="accent1"/>
                </a:solidFill>
                <a:cs typeface="AL BAYAN PLAIN" pitchFamily="2" charset="-78"/>
              </a:rPr>
              <a:t>  </a:t>
            </a:r>
          </a:p>
          <a:p>
            <a:pPr marL="182880" marR="0" indent="0" algn="just" fontAlgn="base">
              <a:lnSpc>
                <a:spcPct val="107000"/>
              </a:lnSpc>
              <a:spcBef>
                <a:spcPts val="0"/>
              </a:spcBef>
              <a:spcAft>
                <a:spcPts val="0"/>
              </a:spcAft>
              <a:buNone/>
            </a:pPr>
            <a:r>
              <a:rPr lang="en-IN" sz="1400" i="1">
                <a:solidFill>
                  <a:schemeClr val="accent1"/>
                </a:solidFill>
                <a:cs typeface="AL BAYAN PLAIN" pitchFamily="2" charset="-78"/>
              </a:rPr>
              <a:t>GROUP BY </a:t>
            </a:r>
            <a:r>
              <a:rPr lang="en-IN" sz="1400" i="1" err="1">
                <a:solidFill>
                  <a:schemeClr val="accent1"/>
                </a:solidFill>
                <a:cs typeface="AL BAYAN PLAIN" pitchFamily="2" charset="-78"/>
              </a:rPr>
              <a:t>Genres.genres</a:t>
            </a:r>
            <a:r>
              <a:rPr lang="en-IN" sz="1400" i="1">
                <a:solidFill>
                  <a:schemeClr val="accent1"/>
                </a:solidFill>
                <a:cs typeface="AL BAYAN PLAIN" pitchFamily="2" charset="-78"/>
              </a:rPr>
              <a:t>, </a:t>
            </a:r>
            <a:r>
              <a:rPr lang="en-IN" sz="1400" i="1" err="1">
                <a:solidFill>
                  <a:schemeClr val="accent1"/>
                </a:solidFill>
                <a:cs typeface="AL BAYAN PLAIN" pitchFamily="2" charset="-78"/>
              </a:rPr>
              <a:t>title.startYear</a:t>
            </a:r>
            <a:r>
              <a:rPr lang="en-IN" sz="1400" i="1">
                <a:solidFill>
                  <a:schemeClr val="accent1"/>
                </a:solidFill>
                <a:cs typeface="AL BAYAN PLAIN" pitchFamily="2" charset="-78"/>
              </a:rPr>
              <a:t> </a:t>
            </a:r>
          </a:p>
          <a:p>
            <a:pPr marL="182880" marR="0" indent="0" algn="just" fontAlgn="base">
              <a:lnSpc>
                <a:spcPct val="107000"/>
              </a:lnSpc>
              <a:spcBef>
                <a:spcPts val="0"/>
              </a:spcBef>
              <a:spcAft>
                <a:spcPts val="0"/>
              </a:spcAft>
              <a:buNone/>
            </a:pPr>
            <a:r>
              <a:rPr lang="en-IN" sz="1400" i="1">
                <a:solidFill>
                  <a:schemeClr val="accent1"/>
                </a:solidFill>
                <a:cs typeface="AL BAYAN PLAIN" pitchFamily="2" charset="-78"/>
              </a:rPr>
              <a:t>ORDER BY 1,2; </a:t>
            </a:r>
          </a:p>
        </p:txBody>
      </p:sp>
      <p:sp>
        <p:nvSpPr>
          <p:cNvPr id="7" name="Slide Number">
            <a:extLst>
              <a:ext uri="{FF2B5EF4-FFF2-40B4-BE49-F238E27FC236}">
                <a16:creationId xmlns:a16="http://schemas.microsoft.com/office/drawing/2014/main" id="{4ADB6448-F320-5749-B778-1B77517B0AC5}"/>
              </a:ext>
            </a:extLst>
          </p:cNvPr>
          <p:cNvSpPr>
            <a:spLocks noGrp="1"/>
          </p:cNvSpPr>
          <p:nvPr>
            <p:ph type="sldNum" sz="quarter" idx="4"/>
          </p:nvPr>
        </p:nvSpPr>
        <p:spPr/>
        <p:txBody>
          <a:bodyPr/>
          <a:lstStyle/>
          <a:p>
            <a:fld id="{8A7A6979-0714-4377-B894-6BE4C2D6E202}" type="slidenum">
              <a:rPr lang="en-US" smtClean="0"/>
              <a:pPr/>
              <a:t>17</a:t>
            </a:fld>
            <a:endParaRPr lang="en-US"/>
          </a:p>
        </p:txBody>
      </p:sp>
      <p:sp>
        <p:nvSpPr>
          <p:cNvPr id="11" name="Title">
            <a:extLst>
              <a:ext uri="{FF2B5EF4-FFF2-40B4-BE49-F238E27FC236}">
                <a16:creationId xmlns:a16="http://schemas.microsoft.com/office/drawing/2014/main" id="{FB698E19-8E95-4CB4-9B86-9CB6790DA9D1}"/>
              </a:ext>
            </a:extLst>
          </p:cNvPr>
          <p:cNvSpPr>
            <a:spLocks noGrp="1"/>
          </p:cNvSpPr>
          <p:nvPr>
            <p:ph type="ctrTitle"/>
          </p:nvPr>
        </p:nvSpPr>
        <p:spPr>
          <a:xfrm>
            <a:off x="420233" y="317414"/>
            <a:ext cx="6925732" cy="512448"/>
          </a:xfrm>
        </p:spPr>
        <p:txBody>
          <a:bodyPr/>
          <a:lstStyle/>
          <a:p>
            <a:r>
              <a:rPr lang="en-US"/>
              <a:t>SQL Queries for Business scenarios</a:t>
            </a:r>
          </a:p>
        </p:txBody>
      </p:sp>
      <p:pic>
        <p:nvPicPr>
          <p:cNvPr id="8" name="Picture 7">
            <a:extLst>
              <a:ext uri="{FF2B5EF4-FFF2-40B4-BE49-F238E27FC236}">
                <a16:creationId xmlns:a16="http://schemas.microsoft.com/office/drawing/2014/main" id="{46F9BC42-5D88-41A4-BCA4-C83B2FC0379F}"/>
              </a:ext>
            </a:extLst>
          </p:cNvPr>
          <p:cNvPicPr/>
          <p:nvPr/>
        </p:nvPicPr>
        <p:blipFill>
          <a:blip r:embed="rId2"/>
          <a:stretch>
            <a:fillRect/>
          </a:stretch>
        </p:blipFill>
        <p:spPr>
          <a:xfrm>
            <a:off x="5062734" y="2200438"/>
            <a:ext cx="2645756" cy="1961093"/>
          </a:xfrm>
          <a:prstGeom prst="rect">
            <a:avLst/>
          </a:prstGeom>
        </p:spPr>
      </p:pic>
    </p:spTree>
    <p:extLst>
      <p:ext uri="{BB962C8B-B14F-4D97-AF65-F5344CB8AC3E}">
        <p14:creationId xmlns:p14="http://schemas.microsoft.com/office/powerpoint/2010/main" val="5318822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head">
            <a:extLst>
              <a:ext uri="{FF2B5EF4-FFF2-40B4-BE49-F238E27FC236}">
                <a16:creationId xmlns:a16="http://schemas.microsoft.com/office/drawing/2014/main" id="{3E8C4121-4FB3-2342-90C4-D1DDD728A6FC}"/>
              </a:ext>
            </a:extLst>
          </p:cNvPr>
          <p:cNvSpPr>
            <a:spLocks noGrp="1"/>
          </p:cNvSpPr>
          <p:nvPr>
            <p:ph type="subTitle" idx="1"/>
          </p:nvPr>
        </p:nvSpPr>
        <p:spPr>
          <a:xfrm>
            <a:off x="554636" y="1345166"/>
            <a:ext cx="8229599" cy="1059521"/>
          </a:xfrm>
        </p:spPr>
        <p:txBody>
          <a:bodyPr/>
          <a:lstStyle/>
          <a:p>
            <a:r>
              <a:rPr lang="en-US" sz="1800">
                <a:effectLst/>
                <a:latin typeface="Times New Roman" panose="02020603050405020304" pitchFamily="18" charset="0"/>
                <a:ea typeface="Times New Roman" panose="02020603050405020304" pitchFamily="18" charset="0"/>
              </a:rPr>
              <a:t>5) </a:t>
            </a:r>
            <a:r>
              <a:rPr lang="en-IN" sz="1800">
                <a:effectLst/>
                <a:latin typeface="Times New Roman" panose="02020603050405020304" pitchFamily="18" charset="0"/>
                <a:ea typeface="Times New Roman" panose="02020603050405020304" pitchFamily="18" charset="0"/>
                <a:cs typeface="Times New Roman" panose="02020603050405020304" pitchFamily="18" charset="0"/>
              </a:rPr>
              <a:t>How do the average ages of leading actors and actresses compare in each genre?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endParaRPr lang="en-US"/>
          </a:p>
        </p:txBody>
      </p:sp>
      <p:sp>
        <p:nvSpPr>
          <p:cNvPr id="4" name="Body Text">
            <a:extLst>
              <a:ext uri="{FF2B5EF4-FFF2-40B4-BE49-F238E27FC236}">
                <a16:creationId xmlns:a16="http://schemas.microsoft.com/office/drawing/2014/main" id="{2A101442-EC06-F945-9BF4-C4523FACB352}"/>
              </a:ext>
            </a:extLst>
          </p:cNvPr>
          <p:cNvSpPr>
            <a:spLocks noGrp="1"/>
          </p:cNvSpPr>
          <p:nvPr>
            <p:ph type="body" sz="quarter" idx="14"/>
          </p:nvPr>
        </p:nvSpPr>
        <p:spPr>
          <a:xfrm>
            <a:off x="1031065" y="2329616"/>
            <a:ext cx="3825748" cy="3111813"/>
          </a:xfrm>
        </p:spPr>
        <p:txBody>
          <a:bodyPr>
            <a:normAutofit fontScale="85000" lnSpcReduction="20000"/>
          </a:bodyPr>
          <a:lstStyle/>
          <a:p>
            <a:pPr marL="182880" indent="0" algn="just" fontAlgn="base">
              <a:lnSpc>
                <a:spcPct val="117000"/>
              </a:lnSpc>
              <a:buNone/>
            </a:pPr>
            <a:r>
              <a:rPr lang="en-IN" sz="1400" i="1">
                <a:solidFill>
                  <a:schemeClr val="accent1"/>
                </a:solidFill>
                <a:cs typeface="AL BAYAN PLAIN" pitchFamily="2" charset="-78"/>
              </a:rPr>
              <a:t>SELECT </a:t>
            </a:r>
            <a:r>
              <a:rPr lang="en-IN" sz="1400" i="1" err="1">
                <a:solidFill>
                  <a:schemeClr val="accent1"/>
                </a:solidFill>
                <a:cs typeface="AL BAYAN PLAIN" pitchFamily="2" charset="-78"/>
              </a:rPr>
              <a:t>g.genres</a:t>
            </a:r>
            <a:r>
              <a:rPr lang="en-IN" sz="1400" i="1">
                <a:solidFill>
                  <a:schemeClr val="accent1"/>
                </a:solidFill>
                <a:cs typeface="AL BAYAN PLAIN" pitchFamily="2" charset="-78"/>
              </a:rPr>
              <a:t>, </a:t>
            </a:r>
            <a:r>
              <a:rPr lang="en-IN" sz="1400" i="1" err="1">
                <a:solidFill>
                  <a:schemeClr val="accent1"/>
                </a:solidFill>
                <a:cs typeface="AL BAYAN PLAIN" pitchFamily="2" charset="-78"/>
              </a:rPr>
              <a:t>P.category</a:t>
            </a:r>
            <a:r>
              <a:rPr lang="en-IN" sz="1400" i="1">
                <a:solidFill>
                  <a:schemeClr val="accent1"/>
                </a:solidFill>
                <a:cs typeface="AL BAYAN PLAIN" pitchFamily="2" charset="-78"/>
              </a:rPr>
              <a:t>, </a:t>
            </a:r>
          </a:p>
          <a:p>
            <a:pPr marL="182880" indent="0" algn="just" fontAlgn="base">
              <a:lnSpc>
                <a:spcPct val="117000"/>
              </a:lnSpc>
              <a:buNone/>
            </a:pPr>
            <a:r>
              <a:rPr lang="en-IN" sz="1400" i="1">
                <a:solidFill>
                  <a:schemeClr val="accent1"/>
                </a:solidFill>
                <a:cs typeface="AL BAYAN PLAIN" pitchFamily="2" charset="-78"/>
              </a:rPr>
              <a:t>AVG(</a:t>
            </a:r>
            <a:r>
              <a:rPr lang="en-IN" sz="1400" i="1" err="1">
                <a:solidFill>
                  <a:schemeClr val="accent1"/>
                </a:solidFill>
                <a:cs typeface="AL BAYAN PLAIN" pitchFamily="2" charset="-78"/>
              </a:rPr>
              <a:t>t.startyear-N.birthyear</a:t>
            </a:r>
            <a:r>
              <a:rPr lang="en-IN" sz="1400" i="1">
                <a:solidFill>
                  <a:schemeClr val="accent1"/>
                </a:solidFill>
                <a:cs typeface="AL BAYAN PLAIN" pitchFamily="2" charset="-78"/>
              </a:rPr>
              <a:t>) AS </a:t>
            </a:r>
            <a:r>
              <a:rPr lang="en-IN" sz="1400" i="1" err="1">
                <a:solidFill>
                  <a:schemeClr val="accent1"/>
                </a:solidFill>
                <a:cs typeface="AL BAYAN PLAIN" pitchFamily="2" charset="-78"/>
              </a:rPr>
              <a:t>avg_age</a:t>
            </a:r>
            <a:r>
              <a:rPr lang="en-IN" sz="1400" i="1">
                <a:solidFill>
                  <a:schemeClr val="accent1"/>
                </a:solidFill>
                <a:cs typeface="AL BAYAN PLAIN" pitchFamily="2" charset="-78"/>
              </a:rPr>
              <a:t> </a:t>
            </a:r>
          </a:p>
          <a:p>
            <a:pPr marL="182880" indent="0" algn="just" fontAlgn="base">
              <a:lnSpc>
                <a:spcPct val="117000"/>
              </a:lnSpc>
              <a:buNone/>
            </a:pPr>
            <a:r>
              <a:rPr lang="en-IN" sz="1400" i="1">
                <a:solidFill>
                  <a:schemeClr val="accent1"/>
                </a:solidFill>
                <a:cs typeface="AL BAYAN PLAIN" pitchFamily="2" charset="-78"/>
              </a:rPr>
              <a:t>FROM Genres g  </a:t>
            </a:r>
          </a:p>
          <a:p>
            <a:pPr marL="182880" indent="0" algn="just" fontAlgn="base">
              <a:lnSpc>
                <a:spcPct val="117000"/>
              </a:lnSpc>
              <a:buNone/>
            </a:pPr>
            <a:r>
              <a:rPr lang="en-IN" sz="1400" i="1">
                <a:solidFill>
                  <a:schemeClr val="accent1"/>
                </a:solidFill>
                <a:cs typeface="AL BAYAN PLAIN" pitchFamily="2" charset="-78"/>
              </a:rPr>
              <a:t>INNER JOIN </a:t>
            </a:r>
          </a:p>
          <a:p>
            <a:pPr marL="182880" indent="0" algn="just" fontAlgn="base">
              <a:lnSpc>
                <a:spcPct val="117000"/>
              </a:lnSpc>
              <a:buNone/>
            </a:pPr>
            <a:r>
              <a:rPr lang="en-IN" sz="1400" i="1">
                <a:solidFill>
                  <a:schemeClr val="accent1"/>
                </a:solidFill>
                <a:cs typeface="AL BAYAN PLAIN" pitchFamily="2" charset="-78"/>
              </a:rPr>
              <a:t>title t  </a:t>
            </a:r>
          </a:p>
          <a:p>
            <a:pPr marL="182880" indent="0" algn="just" fontAlgn="base">
              <a:lnSpc>
                <a:spcPct val="117000"/>
              </a:lnSpc>
              <a:buNone/>
            </a:pPr>
            <a:r>
              <a:rPr lang="en-IN" sz="1400" i="1">
                <a:solidFill>
                  <a:schemeClr val="accent1"/>
                </a:solidFill>
                <a:cs typeface="AL BAYAN PLAIN" pitchFamily="2" charset="-78"/>
              </a:rPr>
              <a:t>On</a:t>
            </a:r>
          </a:p>
          <a:p>
            <a:pPr marL="182880" indent="0" algn="just" fontAlgn="base">
              <a:lnSpc>
                <a:spcPct val="117000"/>
              </a:lnSpc>
              <a:buNone/>
            </a:pPr>
            <a:r>
              <a:rPr lang="en-IN" sz="1400" i="1">
                <a:solidFill>
                  <a:schemeClr val="accent1"/>
                </a:solidFill>
                <a:cs typeface="AL BAYAN PLAIN" pitchFamily="2" charset="-78"/>
              </a:rPr>
              <a:t> </a:t>
            </a:r>
            <a:r>
              <a:rPr lang="en-IN" sz="1400" i="1" err="1">
                <a:solidFill>
                  <a:schemeClr val="accent1"/>
                </a:solidFill>
                <a:cs typeface="AL BAYAN PLAIN" pitchFamily="2" charset="-78"/>
              </a:rPr>
              <a:t>t.tconst</a:t>
            </a:r>
            <a:r>
              <a:rPr lang="en-IN" sz="1400" i="1">
                <a:solidFill>
                  <a:schemeClr val="accent1"/>
                </a:solidFill>
                <a:cs typeface="AL BAYAN PLAIN" pitchFamily="2" charset="-78"/>
              </a:rPr>
              <a:t> = </a:t>
            </a:r>
            <a:r>
              <a:rPr lang="en-IN" sz="1400" i="1" err="1">
                <a:solidFill>
                  <a:schemeClr val="accent1"/>
                </a:solidFill>
                <a:cs typeface="AL BAYAN PLAIN" pitchFamily="2" charset="-78"/>
              </a:rPr>
              <a:t>g.tconst</a:t>
            </a:r>
            <a:r>
              <a:rPr lang="en-IN" sz="1400" i="1">
                <a:solidFill>
                  <a:schemeClr val="accent1"/>
                </a:solidFill>
                <a:cs typeface="AL BAYAN PLAIN" pitchFamily="2" charset="-78"/>
              </a:rPr>
              <a:t> </a:t>
            </a:r>
          </a:p>
          <a:p>
            <a:pPr marL="182880" indent="0" algn="just" fontAlgn="base">
              <a:lnSpc>
                <a:spcPct val="117000"/>
              </a:lnSpc>
              <a:buNone/>
            </a:pPr>
            <a:r>
              <a:rPr lang="en-IN" sz="1400" i="1">
                <a:solidFill>
                  <a:schemeClr val="accent1"/>
                </a:solidFill>
                <a:cs typeface="AL BAYAN PLAIN" pitchFamily="2" charset="-78"/>
              </a:rPr>
              <a:t>AND  </a:t>
            </a:r>
            <a:r>
              <a:rPr lang="en-IN" sz="1400" i="1" err="1">
                <a:solidFill>
                  <a:schemeClr val="accent1"/>
                </a:solidFill>
                <a:cs typeface="AL BAYAN PLAIN" pitchFamily="2" charset="-78"/>
              </a:rPr>
              <a:t>g.genres</a:t>
            </a:r>
            <a:r>
              <a:rPr lang="en-IN" sz="1400" i="1">
                <a:solidFill>
                  <a:schemeClr val="accent1"/>
                </a:solidFill>
                <a:cs typeface="AL BAYAN PLAIN" pitchFamily="2" charset="-78"/>
              </a:rPr>
              <a:t> not like  '%\N%' </a:t>
            </a:r>
          </a:p>
          <a:p>
            <a:pPr marL="182880" indent="0" algn="just" fontAlgn="base">
              <a:lnSpc>
                <a:spcPct val="117000"/>
              </a:lnSpc>
              <a:buNone/>
            </a:pPr>
            <a:r>
              <a:rPr lang="en-IN" sz="1400" i="1">
                <a:solidFill>
                  <a:schemeClr val="accent1"/>
                </a:solidFill>
                <a:cs typeface="AL BAYAN PLAIN" pitchFamily="2" charset="-78"/>
              </a:rPr>
              <a:t>INNER JOIN </a:t>
            </a:r>
          </a:p>
          <a:p>
            <a:pPr marL="182880" indent="0" algn="just" fontAlgn="base">
              <a:lnSpc>
                <a:spcPct val="117000"/>
              </a:lnSpc>
              <a:buNone/>
            </a:pPr>
            <a:r>
              <a:rPr lang="en-IN" sz="1400" i="1" err="1">
                <a:solidFill>
                  <a:schemeClr val="accent1"/>
                </a:solidFill>
                <a:cs typeface="AL BAYAN PLAIN" pitchFamily="2" charset="-78"/>
              </a:rPr>
              <a:t>title_principals</a:t>
            </a:r>
            <a:r>
              <a:rPr lang="en-IN" sz="1400" i="1">
                <a:solidFill>
                  <a:schemeClr val="accent1"/>
                </a:solidFill>
                <a:cs typeface="AL BAYAN PLAIN" pitchFamily="2" charset="-78"/>
              </a:rPr>
              <a:t> P ON </a:t>
            </a:r>
            <a:r>
              <a:rPr lang="en-IN" sz="1400" i="1" err="1">
                <a:solidFill>
                  <a:schemeClr val="accent1"/>
                </a:solidFill>
                <a:cs typeface="AL BAYAN PLAIN" pitchFamily="2" charset="-78"/>
              </a:rPr>
              <a:t>g.tconst</a:t>
            </a:r>
            <a:r>
              <a:rPr lang="en-IN" sz="1400" i="1">
                <a:solidFill>
                  <a:schemeClr val="accent1"/>
                </a:solidFill>
                <a:cs typeface="AL BAYAN PLAIN" pitchFamily="2" charset="-78"/>
              </a:rPr>
              <a:t> = </a:t>
            </a:r>
            <a:r>
              <a:rPr lang="en-IN" sz="1400" i="1" err="1">
                <a:solidFill>
                  <a:schemeClr val="accent1"/>
                </a:solidFill>
                <a:cs typeface="AL BAYAN PLAIN" pitchFamily="2" charset="-78"/>
              </a:rPr>
              <a:t>P.tconst</a:t>
            </a:r>
            <a:r>
              <a:rPr lang="en-IN" sz="1400" i="1">
                <a:solidFill>
                  <a:schemeClr val="accent1"/>
                </a:solidFill>
                <a:cs typeface="AL BAYAN PLAIN" pitchFamily="2" charset="-78"/>
              </a:rPr>
              <a:t> </a:t>
            </a:r>
          </a:p>
          <a:p>
            <a:pPr marL="182880" indent="0" algn="just" fontAlgn="base">
              <a:lnSpc>
                <a:spcPct val="117000"/>
              </a:lnSpc>
              <a:buNone/>
            </a:pPr>
            <a:r>
              <a:rPr lang="en-IN" sz="1400" i="1">
                <a:solidFill>
                  <a:schemeClr val="accent1"/>
                </a:solidFill>
                <a:cs typeface="AL BAYAN PLAIN" pitchFamily="2" charset="-78"/>
              </a:rPr>
              <a:t>INNER JOIN </a:t>
            </a:r>
          </a:p>
          <a:p>
            <a:pPr marL="182880" indent="0" algn="just" fontAlgn="base">
              <a:lnSpc>
                <a:spcPct val="117000"/>
              </a:lnSpc>
              <a:buNone/>
            </a:pPr>
            <a:r>
              <a:rPr lang="en-IN" sz="1400" i="1" err="1">
                <a:solidFill>
                  <a:schemeClr val="accent1"/>
                </a:solidFill>
                <a:cs typeface="AL BAYAN PLAIN" pitchFamily="2" charset="-78"/>
              </a:rPr>
              <a:t>name_basics</a:t>
            </a:r>
            <a:r>
              <a:rPr lang="en-IN" sz="1400" i="1">
                <a:solidFill>
                  <a:schemeClr val="accent1"/>
                </a:solidFill>
                <a:cs typeface="AL BAYAN PLAIN" pitchFamily="2" charset="-78"/>
              </a:rPr>
              <a:t> N ON </a:t>
            </a:r>
            <a:r>
              <a:rPr lang="en-IN" sz="1400" i="1" err="1">
                <a:solidFill>
                  <a:schemeClr val="accent1"/>
                </a:solidFill>
                <a:cs typeface="AL BAYAN PLAIN" pitchFamily="2" charset="-78"/>
              </a:rPr>
              <a:t>P.nconst</a:t>
            </a:r>
            <a:r>
              <a:rPr lang="en-IN" sz="1400" i="1">
                <a:solidFill>
                  <a:schemeClr val="accent1"/>
                </a:solidFill>
                <a:cs typeface="AL BAYAN PLAIN" pitchFamily="2" charset="-78"/>
              </a:rPr>
              <a:t> = </a:t>
            </a:r>
            <a:r>
              <a:rPr lang="en-IN" sz="1400" i="1" err="1">
                <a:solidFill>
                  <a:schemeClr val="accent1"/>
                </a:solidFill>
                <a:cs typeface="AL BAYAN PLAIN" pitchFamily="2" charset="-78"/>
              </a:rPr>
              <a:t>N.nconst</a:t>
            </a:r>
            <a:r>
              <a:rPr lang="en-IN" sz="1400" i="1">
                <a:solidFill>
                  <a:schemeClr val="accent1"/>
                </a:solidFill>
                <a:cs typeface="AL BAYAN PLAIN" pitchFamily="2" charset="-78"/>
              </a:rPr>
              <a:t>  </a:t>
            </a:r>
          </a:p>
          <a:p>
            <a:pPr marL="182880" indent="0" algn="just" fontAlgn="base">
              <a:lnSpc>
                <a:spcPct val="117000"/>
              </a:lnSpc>
              <a:buNone/>
            </a:pPr>
            <a:r>
              <a:rPr lang="en-IN" sz="1400" i="1">
                <a:solidFill>
                  <a:schemeClr val="accent1"/>
                </a:solidFill>
                <a:cs typeface="AL BAYAN PLAIN" pitchFamily="2" charset="-78"/>
              </a:rPr>
              <a:t>WHERE </a:t>
            </a:r>
          </a:p>
          <a:p>
            <a:pPr marL="182880" indent="0" algn="just" fontAlgn="base">
              <a:lnSpc>
                <a:spcPct val="117000"/>
              </a:lnSpc>
              <a:buNone/>
            </a:pPr>
            <a:r>
              <a:rPr lang="en-IN" sz="1400" i="1" err="1">
                <a:solidFill>
                  <a:schemeClr val="accent1"/>
                </a:solidFill>
                <a:cs typeface="AL BAYAN PLAIN" pitchFamily="2" charset="-78"/>
              </a:rPr>
              <a:t>P.category</a:t>
            </a:r>
            <a:r>
              <a:rPr lang="en-IN" sz="1400" i="1">
                <a:solidFill>
                  <a:schemeClr val="accent1"/>
                </a:solidFill>
                <a:cs typeface="AL BAYAN PLAIN" pitchFamily="2" charset="-78"/>
              </a:rPr>
              <a:t> IN ('</a:t>
            </a:r>
            <a:r>
              <a:rPr lang="en-IN" sz="1400" i="1" err="1">
                <a:solidFill>
                  <a:schemeClr val="accent1"/>
                </a:solidFill>
                <a:cs typeface="AL BAYAN PLAIN" pitchFamily="2" charset="-78"/>
              </a:rPr>
              <a:t>actor','actress</a:t>
            </a:r>
            <a:r>
              <a:rPr lang="en-IN" sz="1400" i="1">
                <a:solidFill>
                  <a:schemeClr val="accent1"/>
                </a:solidFill>
                <a:cs typeface="AL BAYAN PLAIN" pitchFamily="2" charset="-78"/>
              </a:rPr>
              <a:t>')  </a:t>
            </a:r>
          </a:p>
          <a:p>
            <a:pPr marL="182880" indent="0" algn="just" fontAlgn="base">
              <a:lnSpc>
                <a:spcPct val="117000"/>
              </a:lnSpc>
              <a:buNone/>
            </a:pPr>
            <a:r>
              <a:rPr lang="en-IN" sz="1400" i="1">
                <a:solidFill>
                  <a:schemeClr val="accent1"/>
                </a:solidFill>
                <a:cs typeface="AL BAYAN PLAIN" pitchFamily="2" charset="-78"/>
              </a:rPr>
              <a:t>GROUP BY  </a:t>
            </a:r>
            <a:r>
              <a:rPr lang="en-IN" sz="1400" i="1" err="1">
                <a:solidFill>
                  <a:schemeClr val="accent1"/>
                </a:solidFill>
                <a:cs typeface="AL BAYAN PLAIN" pitchFamily="2" charset="-78"/>
              </a:rPr>
              <a:t>g.genres</a:t>
            </a:r>
            <a:r>
              <a:rPr lang="en-IN" sz="1400" i="1">
                <a:solidFill>
                  <a:schemeClr val="accent1"/>
                </a:solidFill>
                <a:cs typeface="AL BAYAN PLAIN" pitchFamily="2" charset="-78"/>
              </a:rPr>
              <a:t>, </a:t>
            </a:r>
            <a:r>
              <a:rPr lang="en-IN" sz="1400" i="1" err="1">
                <a:solidFill>
                  <a:schemeClr val="accent1"/>
                </a:solidFill>
                <a:cs typeface="AL BAYAN PLAIN" pitchFamily="2" charset="-78"/>
              </a:rPr>
              <a:t>P.category</a:t>
            </a:r>
            <a:r>
              <a:rPr lang="en-IN" sz="1400" i="1">
                <a:solidFill>
                  <a:schemeClr val="accent1"/>
                </a:solidFill>
                <a:cs typeface="AL BAYAN PLAIN" pitchFamily="2" charset="-78"/>
              </a:rPr>
              <a:t> </a:t>
            </a:r>
          </a:p>
          <a:p>
            <a:pPr marL="182880" indent="0" algn="just" fontAlgn="base">
              <a:lnSpc>
                <a:spcPct val="117000"/>
              </a:lnSpc>
              <a:buNone/>
            </a:pPr>
            <a:r>
              <a:rPr lang="en-IN" sz="1400" i="1">
                <a:solidFill>
                  <a:schemeClr val="accent1"/>
                </a:solidFill>
                <a:cs typeface="AL BAYAN PLAIN" pitchFamily="2" charset="-78"/>
              </a:rPr>
              <a:t>ORDER  BY 3 </a:t>
            </a:r>
            <a:r>
              <a:rPr lang="en-IN" sz="1400" i="1" err="1">
                <a:solidFill>
                  <a:schemeClr val="accent1"/>
                </a:solidFill>
                <a:cs typeface="AL BAYAN PLAIN" pitchFamily="2" charset="-78"/>
              </a:rPr>
              <a:t>desc</a:t>
            </a:r>
            <a:r>
              <a:rPr lang="en-IN" sz="1400" i="1">
                <a:solidFill>
                  <a:schemeClr val="accent1"/>
                </a:solidFill>
                <a:cs typeface="AL BAYAN PLAIN" pitchFamily="2" charset="-78"/>
              </a:rPr>
              <a:t>; </a:t>
            </a:r>
          </a:p>
        </p:txBody>
      </p:sp>
      <p:sp>
        <p:nvSpPr>
          <p:cNvPr id="7" name="Slide Number">
            <a:extLst>
              <a:ext uri="{FF2B5EF4-FFF2-40B4-BE49-F238E27FC236}">
                <a16:creationId xmlns:a16="http://schemas.microsoft.com/office/drawing/2014/main" id="{4ADB6448-F320-5749-B778-1B77517B0AC5}"/>
              </a:ext>
            </a:extLst>
          </p:cNvPr>
          <p:cNvSpPr>
            <a:spLocks noGrp="1"/>
          </p:cNvSpPr>
          <p:nvPr>
            <p:ph type="sldNum" sz="quarter" idx="4"/>
          </p:nvPr>
        </p:nvSpPr>
        <p:spPr/>
        <p:txBody>
          <a:bodyPr/>
          <a:lstStyle/>
          <a:p>
            <a:fld id="{8A7A6979-0714-4377-B894-6BE4C2D6E202}" type="slidenum">
              <a:rPr lang="en-US" smtClean="0"/>
              <a:pPr/>
              <a:t>18</a:t>
            </a:fld>
            <a:endParaRPr lang="en-US"/>
          </a:p>
        </p:txBody>
      </p:sp>
      <p:sp>
        <p:nvSpPr>
          <p:cNvPr id="11" name="Title">
            <a:extLst>
              <a:ext uri="{FF2B5EF4-FFF2-40B4-BE49-F238E27FC236}">
                <a16:creationId xmlns:a16="http://schemas.microsoft.com/office/drawing/2014/main" id="{FB698E19-8E95-4CB4-9B86-9CB6790DA9D1}"/>
              </a:ext>
            </a:extLst>
          </p:cNvPr>
          <p:cNvSpPr>
            <a:spLocks noGrp="1"/>
          </p:cNvSpPr>
          <p:nvPr>
            <p:ph type="ctrTitle"/>
          </p:nvPr>
        </p:nvSpPr>
        <p:spPr>
          <a:xfrm>
            <a:off x="420233" y="317414"/>
            <a:ext cx="6925732" cy="512448"/>
          </a:xfrm>
        </p:spPr>
        <p:txBody>
          <a:bodyPr/>
          <a:lstStyle/>
          <a:p>
            <a:r>
              <a:rPr lang="en-US"/>
              <a:t>SQL Queries for Business scenarios</a:t>
            </a:r>
          </a:p>
        </p:txBody>
      </p:sp>
      <p:pic>
        <p:nvPicPr>
          <p:cNvPr id="8" name="Picture 7">
            <a:extLst>
              <a:ext uri="{FF2B5EF4-FFF2-40B4-BE49-F238E27FC236}">
                <a16:creationId xmlns:a16="http://schemas.microsoft.com/office/drawing/2014/main" id="{B5CEE9FC-43A6-4A7B-9984-14F42C0AAF2B}"/>
              </a:ext>
            </a:extLst>
          </p:cNvPr>
          <p:cNvPicPr/>
          <p:nvPr/>
        </p:nvPicPr>
        <p:blipFill>
          <a:blip r:embed="rId2"/>
          <a:stretch>
            <a:fillRect/>
          </a:stretch>
        </p:blipFill>
        <p:spPr>
          <a:xfrm>
            <a:off x="5093537" y="3020754"/>
            <a:ext cx="2704465" cy="1432560"/>
          </a:xfrm>
          <a:prstGeom prst="rect">
            <a:avLst/>
          </a:prstGeom>
        </p:spPr>
      </p:pic>
    </p:spTree>
    <p:extLst>
      <p:ext uri="{BB962C8B-B14F-4D97-AF65-F5344CB8AC3E}">
        <p14:creationId xmlns:p14="http://schemas.microsoft.com/office/powerpoint/2010/main" val="33858302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head">
            <a:extLst>
              <a:ext uri="{FF2B5EF4-FFF2-40B4-BE49-F238E27FC236}">
                <a16:creationId xmlns:a16="http://schemas.microsoft.com/office/drawing/2014/main" id="{3E8C4121-4FB3-2342-90C4-D1DDD728A6FC}"/>
              </a:ext>
            </a:extLst>
          </p:cNvPr>
          <p:cNvSpPr>
            <a:spLocks noGrp="1"/>
          </p:cNvSpPr>
          <p:nvPr>
            <p:ph type="subTitle" idx="1"/>
          </p:nvPr>
        </p:nvSpPr>
        <p:spPr>
          <a:xfrm>
            <a:off x="1128501" y="1345166"/>
            <a:ext cx="6500206" cy="573575"/>
          </a:xfrm>
        </p:spPr>
        <p:txBody>
          <a:bodyPr/>
          <a:lstStyle/>
          <a:p>
            <a:r>
              <a:rPr lang="en-US" sz="1800">
                <a:effectLst/>
                <a:latin typeface="Times New Roman" panose="02020603050405020304" pitchFamily="18" charset="0"/>
                <a:ea typeface="Times New Roman" panose="02020603050405020304" pitchFamily="18" charset="0"/>
              </a:rPr>
              <a:t>6) </a:t>
            </a:r>
            <a:r>
              <a:rPr lang="en-IN" sz="1800">
                <a:effectLst/>
                <a:latin typeface="Times New Roman" panose="02020603050405020304" pitchFamily="18" charset="0"/>
                <a:ea typeface="Times New Roman" panose="02020603050405020304" pitchFamily="18" charset="0"/>
                <a:cs typeface="Times New Roman" panose="02020603050405020304" pitchFamily="18" charset="0"/>
              </a:rPr>
              <a:t>What is the </a:t>
            </a:r>
            <a:r>
              <a:rPr lang="en-IN" sz="1800" err="1">
                <a:effectLst/>
                <a:latin typeface="Times New Roman" panose="02020603050405020304" pitchFamily="18" charset="0"/>
                <a:ea typeface="Times New Roman" panose="02020603050405020304" pitchFamily="18" charset="0"/>
                <a:cs typeface="Times New Roman" panose="02020603050405020304" pitchFamily="18" charset="0"/>
              </a:rPr>
              <a:t>avg</a:t>
            </a:r>
            <a:r>
              <a:rPr lang="en-IN" sz="1800">
                <a:effectLst/>
                <a:latin typeface="Times New Roman" panose="02020603050405020304" pitchFamily="18" charset="0"/>
                <a:ea typeface="Times New Roman" panose="02020603050405020304" pitchFamily="18" charset="0"/>
                <a:cs typeface="Times New Roman" panose="02020603050405020304" pitchFamily="18" charset="0"/>
              </a:rPr>
              <a:t> runtime for movies in each genre?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endParaRPr lang="en-US"/>
          </a:p>
        </p:txBody>
      </p:sp>
      <p:sp>
        <p:nvSpPr>
          <p:cNvPr id="4" name="Body Text">
            <a:extLst>
              <a:ext uri="{FF2B5EF4-FFF2-40B4-BE49-F238E27FC236}">
                <a16:creationId xmlns:a16="http://schemas.microsoft.com/office/drawing/2014/main" id="{2A101442-EC06-F945-9BF4-C4523FACB352}"/>
              </a:ext>
            </a:extLst>
          </p:cNvPr>
          <p:cNvSpPr>
            <a:spLocks noGrp="1"/>
          </p:cNvSpPr>
          <p:nvPr>
            <p:ph type="body" sz="quarter" idx="14"/>
          </p:nvPr>
        </p:nvSpPr>
        <p:spPr>
          <a:xfrm>
            <a:off x="1031065" y="2329617"/>
            <a:ext cx="3825748" cy="1702737"/>
          </a:xfrm>
        </p:spPr>
        <p:txBody>
          <a:bodyPr>
            <a:normAutofit/>
          </a:bodyPr>
          <a:lstStyle/>
          <a:p>
            <a:pPr marL="182880" indent="0" algn="just" fontAlgn="base">
              <a:lnSpc>
                <a:spcPct val="97000"/>
              </a:lnSpc>
              <a:buNone/>
            </a:pPr>
            <a:r>
              <a:rPr lang="en-IN" sz="1400" i="1">
                <a:solidFill>
                  <a:schemeClr val="accent1"/>
                </a:solidFill>
                <a:cs typeface="AL BAYAN PLAIN" pitchFamily="2" charset="-78"/>
              </a:rPr>
              <a:t>SELECT  </a:t>
            </a:r>
            <a:r>
              <a:rPr lang="en-IN" sz="1400" i="1" err="1">
                <a:solidFill>
                  <a:schemeClr val="accent1"/>
                </a:solidFill>
                <a:cs typeface="AL BAYAN PLAIN" pitchFamily="2" charset="-78"/>
              </a:rPr>
              <a:t>Genres.genres</a:t>
            </a:r>
            <a:r>
              <a:rPr lang="en-IN" sz="1400" i="1">
                <a:solidFill>
                  <a:schemeClr val="accent1"/>
                </a:solidFill>
                <a:cs typeface="AL BAYAN PLAIN" pitchFamily="2" charset="-78"/>
              </a:rPr>
              <a:t>, </a:t>
            </a:r>
          </a:p>
          <a:p>
            <a:pPr marL="182880" indent="0" algn="just" fontAlgn="base">
              <a:lnSpc>
                <a:spcPct val="97000"/>
              </a:lnSpc>
              <a:buNone/>
            </a:pPr>
            <a:r>
              <a:rPr lang="en-IN" sz="1400" i="1">
                <a:solidFill>
                  <a:schemeClr val="accent1"/>
                </a:solidFill>
                <a:cs typeface="AL BAYAN PLAIN" pitchFamily="2" charset="-78"/>
              </a:rPr>
              <a:t>AVG(</a:t>
            </a:r>
            <a:r>
              <a:rPr lang="en-IN" sz="1400" i="1" err="1">
                <a:solidFill>
                  <a:schemeClr val="accent1"/>
                </a:solidFill>
                <a:cs typeface="AL BAYAN PLAIN" pitchFamily="2" charset="-78"/>
              </a:rPr>
              <a:t>title.runtimeMinutes</a:t>
            </a:r>
            <a:r>
              <a:rPr lang="en-IN" sz="1400" i="1">
                <a:solidFill>
                  <a:schemeClr val="accent1"/>
                </a:solidFill>
                <a:cs typeface="AL BAYAN PLAIN" pitchFamily="2" charset="-78"/>
              </a:rPr>
              <a:t>) AS </a:t>
            </a:r>
            <a:r>
              <a:rPr lang="en-IN" sz="1400" i="1" err="1">
                <a:solidFill>
                  <a:schemeClr val="accent1"/>
                </a:solidFill>
                <a:cs typeface="AL BAYAN PLAIN" pitchFamily="2" charset="-78"/>
              </a:rPr>
              <a:t>avg_runtime</a:t>
            </a:r>
            <a:r>
              <a:rPr lang="en-IN" sz="1400" i="1">
                <a:solidFill>
                  <a:schemeClr val="accent1"/>
                </a:solidFill>
                <a:cs typeface="AL BAYAN PLAIN" pitchFamily="2" charset="-78"/>
              </a:rPr>
              <a:t> </a:t>
            </a:r>
          </a:p>
          <a:p>
            <a:pPr marL="182880" indent="0" algn="just" fontAlgn="base">
              <a:lnSpc>
                <a:spcPct val="97000"/>
              </a:lnSpc>
              <a:buNone/>
            </a:pPr>
            <a:r>
              <a:rPr lang="en-IN" sz="1400" i="1">
                <a:solidFill>
                  <a:schemeClr val="accent1"/>
                </a:solidFill>
                <a:cs typeface="AL BAYAN PLAIN" pitchFamily="2" charset="-78"/>
              </a:rPr>
              <a:t>FROM title  </a:t>
            </a:r>
          </a:p>
          <a:p>
            <a:pPr marL="182880" indent="0" algn="just" fontAlgn="base">
              <a:lnSpc>
                <a:spcPct val="97000"/>
              </a:lnSpc>
              <a:buNone/>
            </a:pPr>
            <a:r>
              <a:rPr lang="en-IN" sz="1400" i="1">
                <a:solidFill>
                  <a:schemeClr val="accent1"/>
                </a:solidFill>
                <a:cs typeface="AL BAYAN PLAIN" pitchFamily="2" charset="-78"/>
              </a:rPr>
              <a:t>INNER JOIN </a:t>
            </a:r>
          </a:p>
          <a:p>
            <a:pPr marL="182880" indent="0" algn="just" fontAlgn="base">
              <a:lnSpc>
                <a:spcPct val="97000"/>
              </a:lnSpc>
              <a:buNone/>
            </a:pPr>
            <a:r>
              <a:rPr lang="en-IN" sz="1400" i="1">
                <a:solidFill>
                  <a:schemeClr val="accent1"/>
                </a:solidFill>
                <a:cs typeface="AL BAYAN PLAIN" pitchFamily="2" charset="-78"/>
              </a:rPr>
              <a:t>Genres  </a:t>
            </a:r>
          </a:p>
          <a:p>
            <a:pPr marL="182880" indent="0" algn="just" fontAlgn="base">
              <a:lnSpc>
                <a:spcPct val="97000"/>
              </a:lnSpc>
              <a:buNone/>
            </a:pPr>
            <a:r>
              <a:rPr lang="en-IN" sz="1400" i="1">
                <a:solidFill>
                  <a:schemeClr val="accent1"/>
                </a:solidFill>
                <a:cs typeface="AL BAYAN PLAIN" pitchFamily="2" charset="-78"/>
              </a:rPr>
              <a:t>ON </a:t>
            </a:r>
            <a:r>
              <a:rPr lang="en-IN" sz="1400" i="1" err="1">
                <a:solidFill>
                  <a:schemeClr val="accent1"/>
                </a:solidFill>
                <a:cs typeface="AL BAYAN PLAIN" pitchFamily="2" charset="-78"/>
              </a:rPr>
              <a:t>title.tconst</a:t>
            </a:r>
            <a:r>
              <a:rPr lang="en-IN" sz="1400" i="1">
                <a:solidFill>
                  <a:schemeClr val="accent1"/>
                </a:solidFill>
                <a:cs typeface="AL BAYAN PLAIN" pitchFamily="2" charset="-78"/>
              </a:rPr>
              <a:t> = </a:t>
            </a:r>
            <a:r>
              <a:rPr lang="en-IN" sz="1400" i="1" err="1">
                <a:solidFill>
                  <a:schemeClr val="accent1"/>
                </a:solidFill>
                <a:cs typeface="AL BAYAN PLAIN" pitchFamily="2" charset="-78"/>
              </a:rPr>
              <a:t>Genres.tconst</a:t>
            </a:r>
            <a:r>
              <a:rPr lang="en-IN" sz="1400" i="1">
                <a:solidFill>
                  <a:schemeClr val="accent1"/>
                </a:solidFill>
                <a:cs typeface="AL BAYAN PLAIN" pitchFamily="2" charset="-78"/>
              </a:rPr>
              <a:t>  </a:t>
            </a:r>
          </a:p>
          <a:p>
            <a:pPr marL="182880" indent="0" algn="just" fontAlgn="base">
              <a:lnSpc>
                <a:spcPct val="97000"/>
              </a:lnSpc>
              <a:buNone/>
            </a:pPr>
            <a:r>
              <a:rPr lang="en-IN" sz="1400" i="1">
                <a:solidFill>
                  <a:schemeClr val="accent1"/>
                </a:solidFill>
                <a:cs typeface="AL BAYAN PLAIN" pitchFamily="2" charset="-78"/>
              </a:rPr>
              <a:t>GROUP BY </a:t>
            </a:r>
            <a:r>
              <a:rPr lang="en-IN" sz="1400" i="1" err="1">
                <a:solidFill>
                  <a:schemeClr val="accent1"/>
                </a:solidFill>
                <a:cs typeface="AL BAYAN PLAIN" pitchFamily="2" charset="-78"/>
              </a:rPr>
              <a:t>Genres.genres</a:t>
            </a:r>
            <a:r>
              <a:rPr lang="en-IN" sz="1400" i="1">
                <a:solidFill>
                  <a:schemeClr val="accent1"/>
                </a:solidFill>
                <a:cs typeface="AL BAYAN PLAIN" pitchFamily="2" charset="-78"/>
              </a:rPr>
              <a:t> </a:t>
            </a:r>
          </a:p>
          <a:p>
            <a:pPr marL="182880" indent="0" algn="just" fontAlgn="base">
              <a:lnSpc>
                <a:spcPct val="97000"/>
              </a:lnSpc>
              <a:buNone/>
            </a:pPr>
            <a:r>
              <a:rPr lang="en-IN" sz="1400" i="1">
                <a:solidFill>
                  <a:schemeClr val="accent1"/>
                </a:solidFill>
                <a:cs typeface="AL BAYAN PLAIN" pitchFamily="2" charset="-78"/>
              </a:rPr>
              <a:t>ORDER BY 2 </a:t>
            </a:r>
            <a:r>
              <a:rPr lang="en-IN" sz="1400" i="1" err="1">
                <a:solidFill>
                  <a:schemeClr val="accent1"/>
                </a:solidFill>
                <a:cs typeface="AL BAYAN PLAIN" pitchFamily="2" charset="-78"/>
              </a:rPr>
              <a:t>desc</a:t>
            </a:r>
            <a:r>
              <a:rPr lang="en-IN" sz="1400" i="1">
                <a:solidFill>
                  <a:schemeClr val="accent1"/>
                </a:solidFill>
                <a:cs typeface="AL BAYAN PLAIN" pitchFamily="2" charset="-78"/>
              </a:rPr>
              <a:t>; </a:t>
            </a:r>
          </a:p>
        </p:txBody>
      </p:sp>
      <p:sp>
        <p:nvSpPr>
          <p:cNvPr id="7" name="Slide Number">
            <a:extLst>
              <a:ext uri="{FF2B5EF4-FFF2-40B4-BE49-F238E27FC236}">
                <a16:creationId xmlns:a16="http://schemas.microsoft.com/office/drawing/2014/main" id="{4ADB6448-F320-5749-B778-1B77517B0AC5}"/>
              </a:ext>
            </a:extLst>
          </p:cNvPr>
          <p:cNvSpPr>
            <a:spLocks noGrp="1"/>
          </p:cNvSpPr>
          <p:nvPr>
            <p:ph type="sldNum" sz="quarter" idx="4"/>
          </p:nvPr>
        </p:nvSpPr>
        <p:spPr/>
        <p:txBody>
          <a:bodyPr/>
          <a:lstStyle/>
          <a:p>
            <a:fld id="{8A7A6979-0714-4377-B894-6BE4C2D6E202}" type="slidenum">
              <a:rPr lang="en-US" smtClean="0"/>
              <a:pPr/>
              <a:t>19</a:t>
            </a:fld>
            <a:endParaRPr lang="en-US"/>
          </a:p>
        </p:txBody>
      </p:sp>
      <p:sp>
        <p:nvSpPr>
          <p:cNvPr id="11" name="Title">
            <a:extLst>
              <a:ext uri="{FF2B5EF4-FFF2-40B4-BE49-F238E27FC236}">
                <a16:creationId xmlns:a16="http://schemas.microsoft.com/office/drawing/2014/main" id="{FB698E19-8E95-4CB4-9B86-9CB6790DA9D1}"/>
              </a:ext>
            </a:extLst>
          </p:cNvPr>
          <p:cNvSpPr>
            <a:spLocks noGrp="1"/>
          </p:cNvSpPr>
          <p:nvPr>
            <p:ph type="ctrTitle"/>
          </p:nvPr>
        </p:nvSpPr>
        <p:spPr>
          <a:xfrm>
            <a:off x="420233" y="317414"/>
            <a:ext cx="6925732" cy="512448"/>
          </a:xfrm>
        </p:spPr>
        <p:txBody>
          <a:bodyPr/>
          <a:lstStyle/>
          <a:p>
            <a:r>
              <a:rPr lang="en-US"/>
              <a:t>SQL Queries for Business scenarios</a:t>
            </a:r>
          </a:p>
        </p:txBody>
      </p:sp>
      <p:pic>
        <p:nvPicPr>
          <p:cNvPr id="8" name="Picture 7">
            <a:extLst>
              <a:ext uri="{FF2B5EF4-FFF2-40B4-BE49-F238E27FC236}">
                <a16:creationId xmlns:a16="http://schemas.microsoft.com/office/drawing/2014/main" id="{2FAEA7D8-408D-432D-8B1A-3DA3B00069BF}"/>
              </a:ext>
            </a:extLst>
          </p:cNvPr>
          <p:cNvPicPr/>
          <p:nvPr/>
        </p:nvPicPr>
        <p:blipFill>
          <a:blip r:embed="rId2"/>
          <a:stretch>
            <a:fillRect/>
          </a:stretch>
        </p:blipFill>
        <p:spPr>
          <a:xfrm>
            <a:off x="4856813" y="3685769"/>
            <a:ext cx="2261235" cy="2049780"/>
          </a:xfrm>
          <a:prstGeom prst="rect">
            <a:avLst/>
          </a:prstGeom>
        </p:spPr>
      </p:pic>
    </p:spTree>
    <p:extLst>
      <p:ext uri="{BB962C8B-B14F-4D97-AF65-F5344CB8AC3E}">
        <p14:creationId xmlns:p14="http://schemas.microsoft.com/office/powerpoint/2010/main" val="39723077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2CCA5B42-4F2B-4398-9330-96C1303D60D4}"/>
              </a:ext>
            </a:extLst>
          </p:cNvPr>
          <p:cNvSpPr>
            <a:spLocks noGrp="1"/>
          </p:cNvSpPr>
          <p:nvPr>
            <p:ph type="sldNum" sz="quarter" idx="12"/>
          </p:nvPr>
        </p:nvSpPr>
        <p:spPr/>
        <p:txBody>
          <a:bodyPr/>
          <a:lstStyle/>
          <a:p>
            <a:fld id="{8A7A6979-0714-4377-B894-6BE4C2D6E202}" type="slidenum">
              <a:rPr lang="en-US" smtClean="0"/>
              <a:pPr/>
              <a:t>2</a:t>
            </a:fld>
            <a:endParaRPr lang="en-US" dirty="0"/>
          </a:p>
        </p:txBody>
      </p:sp>
      <p:sp>
        <p:nvSpPr>
          <p:cNvPr id="7" name="Subtitle 6">
            <a:extLst>
              <a:ext uri="{FF2B5EF4-FFF2-40B4-BE49-F238E27FC236}">
                <a16:creationId xmlns:a16="http://schemas.microsoft.com/office/drawing/2014/main" id="{959377AE-9CBB-4197-9085-895B4935BEB3}"/>
              </a:ext>
            </a:extLst>
          </p:cNvPr>
          <p:cNvSpPr>
            <a:spLocks noGrp="1"/>
          </p:cNvSpPr>
          <p:nvPr>
            <p:ph type="subTitle" idx="1"/>
          </p:nvPr>
        </p:nvSpPr>
        <p:spPr>
          <a:xfrm>
            <a:off x="891101" y="670235"/>
            <a:ext cx="5322202" cy="336015"/>
          </a:xfrm>
        </p:spPr>
        <p:txBody>
          <a:bodyPr/>
          <a:lstStyle/>
          <a:p>
            <a:r>
              <a:rPr lang="en-US" dirty="0"/>
              <a:t>Our Team</a:t>
            </a:r>
          </a:p>
        </p:txBody>
      </p:sp>
      <p:pic>
        <p:nvPicPr>
          <p:cNvPr id="8" name="Picture 7" descr="A person in a suit and tie&#10;&#10;Description automatically generated with medium confidence">
            <a:extLst>
              <a:ext uri="{FF2B5EF4-FFF2-40B4-BE49-F238E27FC236}">
                <a16:creationId xmlns:a16="http://schemas.microsoft.com/office/drawing/2014/main" id="{778310D7-105E-4738-A871-E6F59970BB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66877" y="1853443"/>
            <a:ext cx="1055008" cy="1577283"/>
          </a:xfrm>
          <a:prstGeom prst="rect">
            <a:avLst/>
          </a:prstGeom>
        </p:spPr>
      </p:pic>
      <p:pic>
        <p:nvPicPr>
          <p:cNvPr id="9" name="Picture 4" descr="A picture containing person, indoor, posing, suit&#10;&#10;Description automatically generated">
            <a:extLst>
              <a:ext uri="{FF2B5EF4-FFF2-40B4-BE49-F238E27FC236}">
                <a16:creationId xmlns:a16="http://schemas.microsoft.com/office/drawing/2014/main" id="{4082BFF6-340F-417D-A4FF-EECF225DF00F}"/>
              </a:ext>
            </a:extLst>
          </p:cNvPr>
          <p:cNvPicPr>
            <a:picLocks noChangeAspect="1"/>
          </p:cNvPicPr>
          <p:nvPr/>
        </p:nvPicPr>
        <p:blipFill>
          <a:blip r:embed="rId3"/>
          <a:stretch>
            <a:fillRect/>
          </a:stretch>
        </p:blipFill>
        <p:spPr>
          <a:xfrm>
            <a:off x="1042924" y="1867087"/>
            <a:ext cx="1055008" cy="1585941"/>
          </a:xfrm>
          <a:prstGeom prst="rect">
            <a:avLst/>
          </a:prstGeom>
        </p:spPr>
      </p:pic>
      <p:sp>
        <p:nvSpPr>
          <p:cNvPr id="10" name="Subtitle 6">
            <a:extLst>
              <a:ext uri="{FF2B5EF4-FFF2-40B4-BE49-F238E27FC236}">
                <a16:creationId xmlns:a16="http://schemas.microsoft.com/office/drawing/2014/main" id="{E8FC6116-AE63-43C0-B5A8-CA04C9CF15EE}"/>
              </a:ext>
            </a:extLst>
          </p:cNvPr>
          <p:cNvSpPr txBox="1">
            <a:spLocks/>
          </p:cNvSpPr>
          <p:nvPr/>
        </p:nvSpPr>
        <p:spPr>
          <a:xfrm>
            <a:off x="1065227" y="3538710"/>
            <a:ext cx="1055008" cy="184666"/>
          </a:xfrm>
          <a:prstGeom prst="rect">
            <a:avLst/>
          </a:prstGeom>
          <a:noFill/>
        </p:spPr>
        <p:txBody>
          <a:bodyPr vert="horz" wrap="square" lIns="0" tIns="0" rIns="0" bIns="0" rtlCol="0" anchor="t" anchorCtr="0">
            <a:spAutoFit/>
          </a:bodyPr>
          <a:lstStyle>
            <a:lvl1pPr marL="0" indent="0" algn="l" defTabSz="914400" rtl="0" eaLnBrk="1" latinLnBrk="0" hangingPunct="1">
              <a:lnSpc>
                <a:spcPct val="100000"/>
              </a:lnSpc>
              <a:spcBef>
                <a:spcPts val="1000"/>
              </a:spcBef>
              <a:buClr>
                <a:schemeClr val="accent2"/>
              </a:buClr>
              <a:buFont typeface="Arial" panose="020B0604020202020204" pitchFamily="34" charset="0"/>
              <a:buNone/>
              <a:defRPr sz="2200" b="1" i="0" kern="1200">
                <a:solidFill>
                  <a:schemeClr val="bg2"/>
                </a:solidFill>
                <a:latin typeface="Acumin Pro SemiCondensed" panose="020B0506020202020204" pitchFamily="34" charset="77"/>
                <a:ea typeface="+mn-ea"/>
                <a:cs typeface="+mn-cs"/>
              </a:defRPr>
            </a:lvl1pPr>
            <a:lvl2pPr marL="457200" indent="0" algn="ctr" defTabSz="914400" rtl="0" eaLnBrk="1" latinLnBrk="0" hangingPunct="1">
              <a:lnSpc>
                <a:spcPct val="100000"/>
              </a:lnSpc>
              <a:spcBef>
                <a:spcPts val="1000"/>
              </a:spcBef>
              <a:buClr>
                <a:schemeClr val="accent2"/>
              </a:buClr>
              <a:buFont typeface="Arial" panose="020B0604020202020204" pitchFamily="34" charset="0"/>
              <a:buNone/>
              <a:defRPr sz="1900" kern="1200">
                <a:solidFill>
                  <a:schemeClr val="tx1">
                    <a:lumMod val="85000"/>
                    <a:lumOff val="15000"/>
                  </a:schemeClr>
                </a:solidFill>
                <a:latin typeface="+mn-lt"/>
                <a:ea typeface="+mn-ea"/>
                <a:cs typeface="+mn-cs"/>
              </a:defRPr>
            </a:lvl2pPr>
            <a:lvl3pPr marL="914400" indent="0" algn="ctr" defTabSz="914400" rtl="0" eaLnBrk="1" latinLnBrk="0" hangingPunct="1">
              <a:lnSpc>
                <a:spcPct val="100000"/>
              </a:lnSpc>
              <a:spcBef>
                <a:spcPts val="1000"/>
              </a:spcBef>
              <a:buClr>
                <a:schemeClr val="accent2"/>
              </a:buClr>
              <a:buFont typeface="Arial" panose="020B0604020202020204" pitchFamily="34" charset="0"/>
              <a:buNone/>
              <a:defRPr sz="1800" kern="1200">
                <a:solidFill>
                  <a:schemeClr val="tx1">
                    <a:lumMod val="85000"/>
                    <a:lumOff val="15000"/>
                  </a:schemeClr>
                </a:solidFill>
                <a:latin typeface="+mn-lt"/>
                <a:ea typeface="+mn-ea"/>
                <a:cs typeface="+mn-cs"/>
              </a:defRPr>
            </a:lvl3pPr>
            <a:lvl4pPr marL="13716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mn-lt"/>
                <a:ea typeface="+mn-ea"/>
                <a:cs typeface="+mn-cs"/>
              </a:defRPr>
            </a:lvl4pPr>
            <a:lvl5pPr marL="18288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mn-lt"/>
                <a:ea typeface="+mn-ea"/>
                <a:cs typeface="+mn-cs"/>
              </a:defRPr>
            </a:lvl5pPr>
            <a:lvl6pPr marL="22860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8pPr>
            <a:lvl9pPr marL="36576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9pPr>
          </a:lstStyle>
          <a:p>
            <a:r>
              <a:rPr lang="en-US" sz="1200" dirty="0"/>
              <a:t>Anupama Sunil</a:t>
            </a:r>
          </a:p>
        </p:txBody>
      </p:sp>
      <p:sp>
        <p:nvSpPr>
          <p:cNvPr id="11" name="Subtitle 6">
            <a:extLst>
              <a:ext uri="{FF2B5EF4-FFF2-40B4-BE49-F238E27FC236}">
                <a16:creationId xmlns:a16="http://schemas.microsoft.com/office/drawing/2014/main" id="{169AF03C-0333-40CE-9FA3-3FFDA8E4B055}"/>
              </a:ext>
            </a:extLst>
          </p:cNvPr>
          <p:cNvSpPr txBox="1">
            <a:spLocks/>
          </p:cNvSpPr>
          <p:nvPr/>
        </p:nvSpPr>
        <p:spPr>
          <a:xfrm>
            <a:off x="2266877" y="3534705"/>
            <a:ext cx="1055008" cy="184666"/>
          </a:xfrm>
          <a:prstGeom prst="rect">
            <a:avLst/>
          </a:prstGeom>
          <a:noFill/>
        </p:spPr>
        <p:txBody>
          <a:bodyPr vert="horz" wrap="square" lIns="0" tIns="0" rIns="0" bIns="0" rtlCol="0" anchor="t" anchorCtr="0">
            <a:spAutoFit/>
          </a:bodyPr>
          <a:lstStyle>
            <a:lvl1pPr marL="0" indent="0" algn="l" defTabSz="914400" rtl="0" eaLnBrk="1" latinLnBrk="0" hangingPunct="1">
              <a:lnSpc>
                <a:spcPct val="100000"/>
              </a:lnSpc>
              <a:spcBef>
                <a:spcPts val="1000"/>
              </a:spcBef>
              <a:buClr>
                <a:schemeClr val="accent2"/>
              </a:buClr>
              <a:buFont typeface="Arial" panose="020B0604020202020204" pitchFamily="34" charset="0"/>
              <a:buNone/>
              <a:defRPr sz="2200" b="1" i="0" kern="1200">
                <a:solidFill>
                  <a:schemeClr val="bg2"/>
                </a:solidFill>
                <a:latin typeface="Acumin Pro SemiCondensed" panose="020B0506020202020204" pitchFamily="34" charset="77"/>
                <a:ea typeface="+mn-ea"/>
                <a:cs typeface="+mn-cs"/>
              </a:defRPr>
            </a:lvl1pPr>
            <a:lvl2pPr marL="457200" indent="0" algn="ctr" defTabSz="914400" rtl="0" eaLnBrk="1" latinLnBrk="0" hangingPunct="1">
              <a:lnSpc>
                <a:spcPct val="100000"/>
              </a:lnSpc>
              <a:spcBef>
                <a:spcPts val="1000"/>
              </a:spcBef>
              <a:buClr>
                <a:schemeClr val="accent2"/>
              </a:buClr>
              <a:buFont typeface="Arial" panose="020B0604020202020204" pitchFamily="34" charset="0"/>
              <a:buNone/>
              <a:defRPr sz="1900" kern="1200">
                <a:solidFill>
                  <a:schemeClr val="tx1">
                    <a:lumMod val="85000"/>
                    <a:lumOff val="15000"/>
                  </a:schemeClr>
                </a:solidFill>
                <a:latin typeface="+mn-lt"/>
                <a:ea typeface="+mn-ea"/>
                <a:cs typeface="+mn-cs"/>
              </a:defRPr>
            </a:lvl2pPr>
            <a:lvl3pPr marL="914400" indent="0" algn="ctr" defTabSz="914400" rtl="0" eaLnBrk="1" latinLnBrk="0" hangingPunct="1">
              <a:lnSpc>
                <a:spcPct val="100000"/>
              </a:lnSpc>
              <a:spcBef>
                <a:spcPts val="1000"/>
              </a:spcBef>
              <a:buClr>
                <a:schemeClr val="accent2"/>
              </a:buClr>
              <a:buFont typeface="Arial" panose="020B0604020202020204" pitchFamily="34" charset="0"/>
              <a:buNone/>
              <a:defRPr sz="1800" kern="1200">
                <a:solidFill>
                  <a:schemeClr val="tx1">
                    <a:lumMod val="85000"/>
                    <a:lumOff val="15000"/>
                  </a:schemeClr>
                </a:solidFill>
                <a:latin typeface="+mn-lt"/>
                <a:ea typeface="+mn-ea"/>
                <a:cs typeface="+mn-cs"/>
              </a:defRPr>
            </a:lvl3pPr>
            <a:lvl4pPr marL="13716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mn-lt"/>
                <a:ea typeface="+mn-ea"/>
                <a:cs typeface="+mn-cs"/>
              </a:defRPr>
            </a:lvl4pPr>
            <a:lvl5pPr marL="18288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mn-lt"/>
                <a:ea typeface="+mn-ea"/>
                <a:cs typeface="+mn-cs"/>
              </a:defRPr>
            </a:lvl5pPr>
            <a:lvl6pPr marL="22860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8pPr>
            <a:lvl9pPr marL="36576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9pPr>
          </a:lstStyle>
          <a:p>
            <a:r>
              <a:rPr lang="en-US" sz="1200" dirty="0"/>
              <a:t>Hasit Yarlagadda</a:t>
            </a:r>
          </a:p>
        </p:txBody>
      </p:sp>
      <p:sp>
        <p:nvSpPr>
          <p:cNvPr id="12" name="Subtitle 6">
            <a:extLst>
              <a:ext uri="{FF2B5EF4-FFF2-40B4-BE49-F238E27FC236}">
                <a16:creationId xmlns:a16="http://schemas.microsoft.com/office/drawing/2014/main" id="{4B05CC01-96D7-4DE1-953B-91649472C5EB}"/>
              </a:ext>
            </a:extLst>
          </p:cNvPr>
          <p:cNvSpPr txBox="1">
            <a:spLocks/>
          </p:cNvSpPr>
          <p:nvPr/>
        </p:nvSpPr>
        <p:spPr>
          <a:xfrm>
            <a:off x="4898866" y="3529437"/>
            <a:ext cx="1055008" cy="184666"/>
          </a:xfrm>
          <a:prstGeom prst="rect">
            <a:avLst/>
          </a:prstGeom>
          <a:noFill/>
        </p:spPr>
        <p:txBody>
          <a:bodyPr vert="horz" wrap="square" lIns="0" tIns="0" rIns="0" bIns="0" rtlCol="0" anchor="t" anchorCtr="0">
            <a:spAutoFit/>
          </a:bodyPr>
          <a:lstStyle>
            <a:lvl1pPr marL="0" indent="0" algn="l" defTabSz="914400" rtl="0" eaLnBrk="1" latinLnBrk="0" hangingPunct="1">
              <a:lnSpc>
                <a:spcPct val="100000"/>
              </a:lnSpc>
              <a:spcBef>
                <a:spcPts val="1000"/>
              </a:spcBef>
              <a:buClr>
                <a:schemeClr val="accent2"/>
              </a:buClr>
              <a:buFont typeface="Arial" panose="020B0604020202020204" pitchFamily="34" charset="0"/>
              <a:buNone/>
              <a:defRPr sz="2200" b="1" i="0" kern="1200">
                <a:solidFill>
                  <a:schemeClr val="bg2"/>
                </a:solidFill>
                <a:latin typeface="Acumin Pro SemiCondensed" panose="020B0506020202020204" pitchFamily="34" charset="77"/>
                <a:ea typeface="+mn-ea"/>
                <a:cs typeface="+mn-cs"/>
              </a:defRPr>
            </a:lvl1pPr>
            <a:lvl2pPr marL="457200" indent="0" algn="ctr" defTabSz="914400" rtl="0" eaLnBrk="1" latinLnBrk="0" hangingPunct="1">
              <a:lnSpc>
                <a:spcPct val="100000"/>
              </a:lnSpc>
              <a:spcBef>
                <a:spcPts val="1000"/>
              </a:spcBef>
              <a:buClr>
                <a:schemeClr val="accent2"/>
              </a:buClr>
              <a:buFont typeface="Arial" panose="020B0604020202020204" pitchFamily="34" charset="0"/>
              <a:buNone/>
              <a:defRPr sz="1900" kern="1200">
                <a:solidFill>
                  <a:schemeClr val="tx1">
                    <a:lumMod val="85000"/>
                    <a:lumOff val="15000"/>
                  </a:schemeClr>
                </a:solidFill>
                <a:latin typeface="+mn-lt"/>
                <a:ea typeface="+mn-ea"/>
                <a:cs typeface="+mn-cs"/>
              </a:defRPr>
            </a:lvl2pPr>
            <a:lvl3pPr marL="914400" indent="0" algn="ctr" defTabSz="914400" rtl="0" eaLnBrk="1" latinLnBrk="0" hangingPunct="1">
              <a:lnSpc>
                <a:spcPct val="100000"/>
              </a:lnSpc>
              <a:spcBef>
                <a:spcPts val="1000"/>
              </a:spcBef>
              <a:buClr>
                <a:schemeClr val="accent2"/>
              </a:buClr>
              <a:buFont typeface="Arial" panose="020B0604020202020204" pitchFamily="34" charset="0"/>
              <a:buNone/>
              <a:defRPr sz="1800" kern="1200">
                <a:solidFill>
                  <a:schemeClr val="tx1">
                    <a:lumMod val="85000"/>
                    <a:lumOff val="15000"/>
                  </a:schemeClr>
                </a:solidFill>
                <a:latin typeface="+mn-lt"/>
                <a:ea typeface="+mn-ea"/>
                <a:cs typeface="+mn-cs"/>
              </a:defRPr>
            </a:lvl3pPr>
            <a:lvl4pPr marL="13716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mn-lt"/>
                <a:ea typeface="+mn-ea"/>
                <a:cs typeface="+mn-cs"/>
              </a:defRPr>
            </a:lvl4pPr>
            <a:lvl5pPr marL="18288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mn-lt"/>
                <a:ea typeface="+mn-ea"/>
                <a:cs typeface="+mn-cs"/>
              </a:defRPr>
            </a:lvl5pPr>
            <a:lvl6pPr marL="22860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8pPr>
            <a:lvl9pPr marL="36576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9pPr>
          </a:lstStyle>
          <a:p>
            <a:r>
              <a:rPr lang="en-US" sz="1200"/>
              <a:t>  </a:t>
            </a:r>
            <a:r>
              <a:rPr lang="en-US" sz="1200" dirty="0"/>
              <a:t>Sachin Singhal</a:t>
            </a:r>
          </a:p>
        </p:txBody>
      </p:sp>
      <p:sp>
        <p:nvSpPr>
          <p:cNvPr id="14" name="Subtitle 6">
            <a:extLst>
              <a:ext uri="{FF2B5EF4-FFF2-40B4-BE49-F238E27FC236}">
                <a16:creationId xmlns:a16="http://schemas.microsoft.com/office/drawing/2014/main" id="{97AAD51A-6AAF-45CC-B63A-CB1A9B251EE8}"/>
              </a:ext>
            </a:extLst>
          </p:cNvPr>
          <p:cNvSpPr txBox="1">
            <a:spLocks/>
          </p:cNvSpPr>
          <p:nvPr/>
        </p:nvSpPr>
        <p:spPr>
          <a:xfrm>
            <a:off x="6390090" y="3521199"/>
            <a:ext cx="1055008" cy="184666"/>
          </a:xfrm>
          <a:prstGeom prst="rect">
            <a:avLst/>
          </a:prstGeom>
          <a:noFill/>
        </p:spPr>
        <p:txBody>
          <a:bodyPr vert="horz" wrap="square" lIns="0" tIns="0" rIns="0" bIns="0" rtlCol="0" anchor="t" anchorCtr="0">
            <a:spAutoFit/>
          </a:bodyPr>
          <a:lstStyle>
            <a:lvl1pPr marL="0" indent="0" algn="l" defTabSz="914400" rtl="0" eaLnBrk="1" latinLnBrk="0" hangingPunct="1">
              <a:lnSpc>
                <a:spcPct val="100000"/>
              </a:lnSpc>
              <a:spcBef>
                <a:spcPts val="1000"/>
              </a:spcBef>
              <a:buClr>
                <a:schemeClr val="accent2"/>
              </a:buClr>
              <a:buFont typeface="Arial" panose="020B0604020202020204" pitchFamily="34" charset="0"/>
              <a:buNone/>
              <a:defRPr sz="2200" b="1" i="0" kern="1200">
                <a:solidFill>
                  <a:schemeClr val="bg2"/>
                </a:solidFill>
                <a:latin typeface="Acumin Pro SemiCondensed" panose="020B0506020202020204" pitchFamily="34" charset="77"/>
                <a:ea typeface="+mn-ea"/>
                <a:cs typeface="+mn-cs"/>
              </a:defRPr>
            </a:lvl1pPr>
            <a:lvl2pPr marL="457200" indent="0" algn="ctr" defTabSz="914400" rtl="0" eaLnBrk="1" latinLnBrk="0" hangingPunct="1">
              <a:lnSpc>
                <a:spcPct val="100000"/>
              </a:lnSpc>
              <a:spcBef>
                <a:spcPts val="1000"/>
              </a:spcBef>
              <a:buClr>
                <a:schemeClr val="accent2"/>
              </a:buClr>
              <a:buFont typeface="Arial" panose="020B0604020202020204" pitchFamily="34" charset="0"/>
              <a:buNone/>
              <a:defRPr sz="1900" kern="1200">
                <a:solidFill>
                  <a:schemeClr val="tx1">
                    <a:lumMod val="85000"/>
                    <a:lumOff val="15000"/>
                  </a:schemeClr>
                </a:solidFill>
                <a:latin typeface="+mn-lt"/>
                <a:ea typeface="+mn-ea"/>
                <a:cs typeface="+mn-cs"/>
              </a:defRPr>
            </a:lvl2pPr>
            <a:lvl3pPr marL="914400" indent="0" algn="ctr" defTabSz="914400" rtl="0" eaLnBrk="1" latinLnBrk="0" hangingPunct="1">
              <a:lnSpc>
                <a:spcPct val="100000"/>
              </a:lnSpc>
              <a:spcBef>
                <a:spcPts val="1000"/>
              </a:spcBef>
              <a:buClr>
                <a:schemeClr val="accent2"/>
              </a:buClr>
              <a:buFont typeface="Arial" panose="020B0604020202020204" pitchFamily="34" charset="0"/>
              <a:buNone/>
              <a:defRPr sz="1800" kern="1200">
                <a:solidFill>
                  <a:schemeClr val="tx1">
                    <a:lumMod val="85000"/>
                    <a:lumOff val="15000"/>
                  </a:schemeClr>
                </a:solidFill>
                <a:latin typeface="+mn-lt"/>
                <a:ea typeface="+mn-ea"/>
                <a:cs typeface="+mn-cs"/>
              </a:defRPr>
            </a:lvl3pPr>
            <a:lvl4pPr marL="13716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mn-lt"/>
                <a:ea typeface="+mn-ea"/>
                <a:cs typeface="+mn-cs"/>
              </a:defRPr>
            </a:lvl4pPr>
            <a:lvl5pPr marL="18288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mn-lt"/>
                <a:ea typeface="+mn-ea"/>
                <a:cs typeface="+mn-cs"/>
              </a:defRPr>
            </a:lvl5pPr>
            <a:lvl6pPr marL="22860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8pPr>
            <a:lvl9pPr marL="36576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9pPr>
          </a:lstStyle>
          <a:p>
            <a:r>
              <a:rPr lang="en-US" sz="1200" dirty="0"/>
              <a:t>Pulkit Batra</a:t>
            </a:r>
          </a:p>
        </p:txBody>
      </p:sp>
      <p:sp>
        <p:nvSpPr>
          <p:cNvPr id="15" name="Subtitle 6">
            <a:extLst>
              <a:ext uri="{FF2B5EF4-FFF2-40B4-BE49-F238E27FC236}">
                <a16:creationId xmlns:a16="http://schemas.microsoft.com/office/drawing/2014/main" id="{1534A476-D7CD-43D3-9E7B-7CAA6C4AA96A}"/>
              </a:ext>
            </a:extLst>
          </p:cNvPr>
          <p:cNvSpPr txBox="1">
            <a:spLocks/>
          </p:cNvSpPr>
          <p:nvPr/>
        </p:nvSpPr>
        <p:spPr>
          <a:xfrm>
            <a:off x="3731694" y="3534705"/>
            <a:ext cx="1055008" cy="184666"/>
          </a:xfrm>
          <a:prstGeom prst="rect">
            <a:avLst/>
          </a:prstGeom>
          <a:noFill/>
        </p:spPr>
        <p:txBody>
          <a:bodyPr vert="horz" wrap="square" lIns="0" tIns="0" rIns="0" bIns="0" rtlCol="0" anchor="t" anchorCtr="0">
            <a:spAutoFit/>
          </a:bodyPr>
          <a:lstStyle>
            <a:lvl1pPr marL="0" indent="0" algn="l" defTabSz="914400" rtl="0" eaLnBrk="1" latinLnBrk="0" hangingPunct="1">
              <a:lnSpc>
                <a:spcPct val="100000"/>
              </a:lnSpc>
              <a:spcBef>
                <a:spcPts val="1000"/>
              </a:spcBef>
              <a:buClr>
                <a:schemeClr val="accent2"/>
              </a:buClr>
              <a:buFont typeface="Arial" panose="020B0604020202020204" pitchFamily="34" charset="0"/>
              <a:buNone/>
              <a:defRPr sz="2200" b="1" i="0" kern="1200">
                <a:solidFill>
                  <a:schemeClr val="bg2"/>
                </a:solidFill>
                <a:latin typeface="Acumin Pro SemiCondensed" panose="020B0506020202020204" pitchFamily="34" charset="77"/>
                <a:ea typeface="+mn-ea"/>
                <a:cs typeface="+mn-cs"/>
              </a:defRPr>
            </a:lvl1pPr>
            <a:lvl2pPr marL="457200" indent="0" algn="ctr" defTabSz="914400" rtl="0" eaLnBrk="1" latinLnBrk="0" hangingPunct="1">
              <a:lnSpc>
                <a:spcPct val="100000"/>
              </a:lnSpc>
              <a:spcBef>
                <a:spcPts val="1000"/>
              </a:spcBef>
              <a:buClr>
                <a:schemeClr val="accent2"/>
              </a:buClr>
              <a:buFont typeface="Arial" panose="020B0604020202020204" pitchFamily="34" charset="0"/>
              <a:buNone/>
              <a:defRPr sz="1900" kern="1200">
                <a:solidFill>
                  <a:schemeClr val="tx1">
                    <a:lumMod val="85000"/>
                    <a:lumOff val="15000"/>
                  </a:schemeClr>
                </a:solidFill>
                <a:latin typeface="+mn-lt"/>
                <a:ea typeface="+mn-ea"/>
                <a:cs typeface="+mn-cs"/>
              </a:defRPr>
            </a:lvl2pPr>
            <a:lvl3pPr marL="914400" indent="0" algn="ctr" defTabSz="914400" rtl="0" eaLnBrk="1" latinLnBrk="0" hangingPunct="1">
              <a:lnSpc>
                <a:spcPct val="100000"/>
              </a:lnSpc>
              <a:spcBef>
                <a:spcPts val="1000"/>
              </a:spcBef>
              <a:buClr>
                <a:schemeClr val="accent2"/>
              </a:buClr>
              <a:buFont typeface="Arial" panose="020B0604020202020204" pitchFamily="34" charset="0"/>
              <a:buNone/>
              <a:defRPr sz="1800" kern="1200">
                <a:solidFill>
                  <a:schemeClr val="tx1">
                    <a:lumMod val="85000"/>
                    <a:lumOff val="15000"/>
                  </a:schemeClr>
                </a:solidFill>
                <a:latin typeface="+mn-lt"/>
                <a:ea typeface="+mn-ea"/>
                <a:cs typeface="+mn-cs"/>
              </a:defRPr>
            </a:lvl3pPr>
            <a:lvl4pPr marL="13716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mn-lt"/>
                <a:ea typeface="+mn-ea"/>
                <a:cs typeface="+mn-cs"/>
              </a:defRPr>
            </a:lvl4pPr>
            <a:lvl5pPr marL="18288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mn-lt"/>
                <a:ea typeface="+mn-ea"/>
                <a:cs typeface="+mn-cs"/>
              </a:defRPr>
            </a:lvl5pPr>
            <a:lvl6pPr marL="22860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8pPr>
            <a:lvl9pPr marL="36576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9pPr>
          </a:lstStyle>
          <a:p>
            <a:r>
              <a:rPr lang="en-US" sz="1200" dirty="0"/>
              <a:t>Harshul Garg</a:t>
            </a:r>
          </a:p>
        </p:txBody>
      </p:sp>
      <p:pic>
        <p:nvPicPr>
          <p:cNvPr id="2" name="Picture 2">
            <a:extLst>
              <a:ext uri="{FF2B5EF4-FFF2-40B4-BE49-F238E27FC236}">
                <a16:creationId xmlns:a16="http://schemas.microsoft.com/office/drawing/2014/main" id="{340E4DC9-65B2-471D-B3A5-BD5D908063FD}"/>
              </a:ext>
            </a:extLst>
          </p:cNvPr>
          <p:cNvPicPr>
            <a:picLocks noChangeAspect="1"/>
          </p:cNvPicPr>
          <p:nvPr/>
        </p:nvPicPr>
        <p:blipFill>
          <a:blip r:embed="rId4"/>
          <a:stretch>
            <a:fillRect/>
          </a:stretch>
        </p:blipFill>
        <p:spPr>
          <a:xfrm>
            <a:off x="6262459" y="1843983"/>
            <a:ext cx="1056115" cy="1584172"/>
          </a:xfrm>
          <a:prstGeom prst="rect">
            <a:avLst/>
          </a:prstGeom>
        </p:spPr>
      </p:pic>
      <p:pic>
        <p:nvPicPr>
          <p:cNvPr id="4" name="Picture 3" descr="A person in a suit and tie&#10;&#10;Description automatically generated with medium confidence">
            <a:extLst>
              <a:ext uri="{FF2B5EF4-FFF2-40B4-BE49-F238E27FC236}">
                <a16:creationId xmlns:a16="http://schemas.microsoft.com/office/drawing/2014/main" id="{94CDA563-E71F-4FDC-8E87-9B1453CD3AEB}"/>
              </a:ext>
            </a:extLst>
          </p:cNvPr>
          <p:cNvPicPr>
            <a:picLocks noChangeAspect="1"/>
          </p:cNvPicPr>
          <p:nvPr/>
        </p:nvPicPr>
        <p:blipFill rotWithShape="1">
          <a:blip r:embed="rId5"/>
          <a:srcRect l="4103" r="16727"/>
          <a:stretch/>
        </p:blipFill>
        <p:spPr>
          <a:xfrm>
            <a:off x="3602878" y="1853443"/>
            <a:ext cx="1067642" cy="1584172"/>
          </a:xfrm>
          <a:prstGeom prst="rect">
            <a:avLst/>
          </a:prstGeom>
        </p:spPr>
      </p:pic>
      <p:pic>
        <p:nvPicPr>
          <p:cNvPr id="6" name="Picture 5" descr="A person wearing glasses&#10;&#10;Description automatically generated with low confidence">
            <a:extLst>
              <a:ext uri="{FF2B5EF4-FFF2-40B4-BE49-F238E27FC236}">
                <a16:creationId xmlns:a16="http://schemas.microsoft.com/office/drawing/2014/main" id="{431FC903-EC30-334A-9637-4567C3DC97A7}"/>
              </a:ext>
            </a:extLst>
          </p:cNvPr>
          <p:cNvPicPr>
            <a:picLocks noChangeAspect="1"/>
          </p:cNvPicPr>
          <p:nvPr/>
        </p:nvPicPr>
        <p:blipFill>
          <a:blip r:embed="rId6"/>
          <a:stretch>
            <a:fillRect/>
          </a:stretch>
        </p:blipFill>
        <p:spPr>
          <a:xfrm>
            <a:off x="4886232" y="1858565"/>
            <a:ext cx="1067642" cy="1602088"/>
          </a:xfrm>
          <a:prstGeom prst="rect">
            <a:avLst/>
          </a:prstGeom>
        </p:spPr>
      </p:pic>
    </p:spTree>
    <p:extLst>
      <p:ext uri="{BB962C8B-B14F-4D97-AF65-F5344CB8AC3E}">
        <p14:creationId xmlns:p14="http://schemas.microsoft.com/office/powerpoint/2010/main" val="10505067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head">
            <a:extLst>
              <a:ext uri="{FF2B5EF4-FFF2-40B4-BE49-F238E27FC236}">
                <a16:creationId xmlns:a16="http://schemas.microsoft.com/office/drawing/2014/main" id="{3E8C4121-4FB3-2342-90C4-D1DDD728A6FC}"/>
              </a:ext>
            </a:extLst>
          </p:cNvPr>
          <p:cNvSpPr>
            <a:spLocks noGrp="1"/>
          </p:cNvSpPr>
          <p:nvPr>
            <p:ph type="subTitle" idx="1"/>
          </p:nvPr>
        </p:nvSpPr>
        <p:spPr>
          <a:xfrm>
            <a:off x="547141" y="1345166"/>
            <a:ext cx="8109678" cy="1059521"/>
          </a:xfrm>
        </p:spPr>
        <p:txBody>
          <a:bodyPr/>
          <a:lstStyle/>
          <a:p>
            <a:r>
              <a:rPr lang="en-US" sz="1800">
                <a:effectLst/>
                <a:latin typeface="Times New Roman" panose="02020603050405020304" pitchFamily="18" charset="0"/>
                <a:ea typeface="Times New Roman" panose="02020603050405020304" pitchFamily="18" charset="0"/>
              </a:rPr>
              <a:t>7) </a:t>
            </a:r>
            <a:r>
              <a:rPr lang="en-IN" sz="1800">
                <a:effectLst/>
                <a:latin typeface="Times New Roman" panose="02020603050405020304" pitchFamily="18" charset="0"/>
                <a:ea typeface="Times New Roman" panose="02020603050405020304" pitchFamily="18" charset="0"/>
                <a:cs typeface="Times New Roman" panose="02020603050405020304" pitchFamily="18" charset="0"/>
              </a:rPr>
              <a:t>Identify the actor and actress name in each genre with the highest </a:t>
            </a:r>
            <a:r>
              <a:rPr lang="en-IN" sz="1800" err="1">
                <a:effectLst/>
                <a:latin typeface="Times New Roman" panose="02020603050405020304" pitchFamily="18" charset="0"/>
                <a:ea typeface="Times New Roman" panose="02020603050405020304" pitchFamily="18" charset="0"/>
                <a:cs typeface="Times New Roman" panose="02020603050405020304" pitchFamily="18" charset="0"/>
              </a:rPr>
              <a:t>avg</a:t>
            </a:r>
            <a:r>
              <a:rPr lang="en-IN" sz="1800">
                <a:effectLst/>
                <a:latin typeface="Times New Roman" panose="02020603050405020304" pitchFamily="18" charset="0"/>
                <a:ea typeface="Times New Roman" panose="02020603050405020304" pitchFamily="18" charset="0"/>
                <a:cs typeface="Times New Roman" panose="02020603050405020304" pitchFamily="18" charset="0"/>
              </a:rPr>
              <a:t> rating?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endParaRPr lang="en-US"/>
          </a:p>
        </p:txBody>
      </p:sp>
      <p:sp>
        <p:nvSpPr>
          <p:cNvPr id="4" name="Body Text">
            <a:extLst>
              <a:ext uri="{FF2B5EF4-FFF2-40B4-BE49-F238E27FC236}">
                <a16:creationId xmlns:a16="http://schemas.microsoft.com/office/drawing/2014/main" id="{2A101442-EC06-F945-9BF4-C4523FACB352}"/>
              </a:ext>
            </a:extLst>
          </p:cNvPr>
          <p:cNvSpPr>
            <a:spLocks noGrp="1"/>
          </p:cNvSpPr>
          <p:nvPr>
            <p:ph type="body" sz="quarter" idx="14"/>
          </p:nvPr>
        </p:nvSpPr>
        <p:spPr>
          <a:xfrm>
            <a:off x="963609" y="2104574"/>
            <a:ext cx="3825748" cy="2347314"/>
          </a:xfrm>
        </p:spPr>
        <p:txBody>
          <a:bodyPr>
            <a:noAutofit/>
          </a:bodyPr>
          <a:lstStyle/>
          <a:p>
            <a:pPr marL="182880" indent="0">
              <a:lnSpc>
                <a:spcPct val="120000"/>
              </a:lnSpc>
              <a:buNone/>
              <a:defRPr/>
            </a:pPr>
            <a:r>
              <a:rPr lang="en-IN" sz="1200" i="1">
                <a:solidFill>
                  <a:schemeClr val="accent1"/>
                </a:solidFill>
                <a:cs typeface="AL BAYAN PLAIN" pitchFamily="2" charset="-78"/>
              </a:rPr>
              <a:t>SELECT </a:t>
            </a:r>
            <a:r>
              <a:rPr lang="en-IN" sz="1200" i="1" err="1">
                <a:solidFill>
                  <a:schemeClr val="accent1"/>
                </a:solidFill>
                <a:cs typeface="AL BAYAN PLAIN" pitchFamily="2" charset="-78"/>
              </a:rPr>
              <a:t>a.genres</a:t>
            </a:r>
            <a:r>
              <a:rPr lang="en-IN" sz="1200" i="1">
                <a:solidFill>
                  <a:schemeClr val="accent1"/>
                </a:solidFill>
                <a:cs typeface="AL BAYAN PLAIN" pitchFamily="2" charset="-78"/>
              </a:rPr>
              <a:t>, </a:t>
            </a:r>
            <a:r>
              <a:rPr lang="en-IN" sz="1200" i="1" err="1">
                <a:solidFill>
                  <a:schemeClr val="accent1"/>
                </a:solidFill>
                <a:cs typeface="AL BAYAN PLAIN" pitchFamily="2" charset="-78"/>
              </a:rPr>
              <a:t>a.category</a:t>
            </a:r>
            <a:r>
              <a:rPr lang="en-IN" sz="1200" i="1">
                <a:solidFill>
                  <a:schemeClr val="accent1"/>
                </a:solidFill>
                <a:cs typeface="AL BAYAN PLAIN" pitchFamily="2" charset="-78"/>
              </a:rPr>
              <a:t>, </a:t>
            </a:r>
            <a:r>
              <a:rPr lang="en-IN" sz="1200" i="1" err="1">
                <a:solidFill>
                  <a:schemeClr val="accent1"/>
                </a:solidFill>
                <a:cs typeface="AL BAYAN PLAIN" pitchFamily="2" charset="-78"/>
              </a:rPr>
              <a:t>a.primaryname</a:t>
            </a:r>
            <a:r>
              <a:rPr lang="en-IN" sz="1200" i="1">
                <a:solidFill>
                  <a:schemeClr val="accent1"/>
                </a:solidFill>
                <a:cs typeface="AL BAYAN PLAIN" pitchFamily="2" charset="-78"/>
              </a:rPr>
              <a:t>,</a:t>
            </a:r>
          </a:p>
          <a:p>
            <a:pPr marL="182880" indent="0">
              <a:lnSpc>
                <a:spcPct val="120000"/>
              </a:lnSpc>
              <a:buNone/>
              <a:defRPr/>
            </a:pPr>
            <a:r>
              <a:rPr lang="en-IN" sz="1200" i="1">
                <a:solidFill>
                  <a:schemeClr val="accent1"/>
                </a:solidFill>
                <a:cs typeface="AL BAYAN PLAIN" pitchFamily="2" charset="-78"/>
              </a:rPr>
              <a:t>max(</a:t>
            </a:r>
            <a:r>
              <a:rPr lang="en-IN" sz="1200" i="1" err="1">
                <a:solidFill>
                  <a:schemeClr val="accent1"/>
                </a:solidFill>
                <a:cs typeface="AL BAYAN PLAIN" pitchFamily="2" charset="-78"/>
              </a:rPr>
              <a:t>a.avg_rating</a:t>
            </a:r>
            <a:r>
              <a:rPr lang="en-IN" sz="1200" i="1">
                <a:solidFill>
                  <a:schemeClr val="accent1"/>
                </a:solidFill>
                <a:cs typeface="AL BAYAN PLAIN" pitchFamily="2" charset="-78"/>
              </a:rPr>
              <a:t>) </a:t>
            </a:r>
          </a:p>
          <a:p>
            <a:pPr marL="182880" indent="0">
              <a:lnSpc>
                <a:spcPct val="120000"/>
              </a:lnSpc>
              <a:buNone/>
              <a:defRPr/>
            </a:pPr>
            <a:r>
              <a:rPr lang="en-IN" sz="1200" i="1">
                <a:solidFill>
                  <a:schemeClr val="accent1"/>
                </a:solidFill>
                <a:cs typeface="AL BAYAN PLAIN" pitchFamily="2" charset="-78"/>
              </a:rPr>
              <a:t>FROM </a:t>
            </a:r>
          </a:p>
          <a:p>
            <a:pPr marL="182880" indent="0">
              <a:lnSpc>
                <a:spcPct val="120000"/>
              </a:lnSpc>
              <a:buNone/>
              <a:defRPr/>
            </a:pPr>
            <a:r>
              <a:rPr lang="en-IN" sz="1200" i="1">
                <a:solidFill>
                  <a:schemeClr val="accent1"/>
                </a:solidFill>
                <a:cs typeface="AL BAYAN PLAIN" pitchFamily="2" charset="-78"/>
              </a:rPr>
              <a:t>(SELECT </a:t>
            </a:r>
            <a:r>
              <a:rPr lang="en-IN" sz="1200" i="1" err="1">
                <a:solidFill>
                  <a:schemeClr val="accent1"/>
                </a:solidFill>
                <a:cs typeface="AL BAYAN PLAIN" pitchFamily="2" charset="-78"/>
              </a:rPr>
              <a:t>g.genres</a:t>
            </a:r>
            <a:r>
              <a:rPr lang="en-IN" sz="1200" i="1">
                <a:solidFill>
                  <a:schemeClr val="accent1"/>
                </a:solidFill>
                <a:cs typeface="AL BAYAN PLAIN" pitchFamily="2" charset="-78"/>
              </a:rPr>
              <a:t>, </a:t>
            </a:r>
            <a:r>
              <a:rPr lang="en-IN" sz="1200" i="1" err="1">
                <a:solidFill>
                  <a:schemeClr val="accent1"/>
                </a:solidFill>
                <a:cs typeface="AL BAYAN PLAIN" pitchFamily="2" charset="-78"/>
              </a:rPr>
              <a:t>P.category</a:t>
            </a:r>
            <a:r>
              <a:rPr lang="en-IN" sz="1200" i="1">
                <a:solidFill>
                  <a:schemeClr val="accent1"/>
                </a:solidFill>
                <a:cs typeface="AL BAYAN PLAIN" pitchFamily="2" charset="-78"/>
              </a:rPr>
              <a:t>, </a:t>
            </a:r>
            <a:r>
              <a:rPr lang="en-IN" sz="1200" i="1" err="1">
                <a:solidFill>
                  <a:schemeClr val="accent1"/>
                </a:solidFill>
                <a:cs typeface="AL BAYAN PLAIN" pitchFamily="2" charset="-78"/>
              </a:rPr>
              <a:t>N.primaryName</a:t>
            </a:r>
            <a:r>
              <a:rPr lang="en-IN" sz="1200" i="1">
                <a:solidFill>
                  <a:schemeClr val="accent1"/>
                </a:solidFill>
                <a:cs typeface="AL BAYAN PLAIN" pitchFamily="2" charset="-78"/>
              </a:rPr>
              <a:t>, </a:t>
            </a:r>
          </a:p>
          <a:p>
            <a:pPr marL="182880" indent="0">
              <a:lnSpc>
                <a:spcPct val="120000"/>
              </a:lnSpc>
              <a:buNone/>
              <a:defRPr/>
            </a:pPr>
            <a:r>
              <a:rPr lang="en-IN" sz="1200" i="1">
                <a:solidFill>
                  <a:schemeClr val="accent1"/>
                </a:solidFill>
                <a:cs typeface="AL BAYAN PLAIN" pitchFamily="2" charset="-78"/>
              </a:rPr>
              <a:t>AVG(</a:t>
            </a:r>
            <a:r>
              <a:rPr lang="en-IN" sz="1200" i="1" err="1">
                <a:solidFill>
                  <a:schemeClr val="accent1"/>
                </a:solidFill>
                <a:cs typeface="AL BAYAN PLAIN" pitchFamily="2" charset="-78"/>
              </a:rPr>
              <a:t>R.averageRating</a:t>
            </a:r>
            <a:r>
              <a:rPr lang="en-IN" sz="1200" i="1">
                <a:solidFill>
                  <a:schemeClr val="accent1"/>
                </a:solidFill>
                <a:cs typeface="AL BAYAN PLAIN" pitchFamily="2" charset="-78"/>
              </a:rPr>
              <a:t>) AS </a:t>
            </a:r>
            <a:r>
              <a:rPr lang="en-IN" sz="1200" i="1" err="1">
                <a:solidFill>
                  <a:schemeClr val="accent1"/>
                </a:solidFill>
                <a:cs typeface="AL BAYAN PLAIN" pitchFamily="2" charset="-78"/>
              </a:rPr>
              <a:t>avg_rating</a:t>
            </a:r>
            <a:r>
              <a:rPr lang="en-IN" sz="1200" i="1">
                <a:solidFill>
                  <a:schemeClr val="accent1"/>
                </a:solidFill>
                <a:cs typeface="AL BAYAN PLAIN" pitchFamily="2" charset="-78"/>
              </a:rPr>
              <a:t> </a:t>
            </a:r>
          </a:p>
          <a:p>
            <a:pPr marL="182880" indent="0">
              <a:lnSpc>
                <a:spcPct val="120000"/>
              </a:lnSpc>
              <a:buNone/>
              <a:defRPr/>
            </a:pPr>
            <a:r>
              <a:rPr lang="en-IN" sz="1200" i="1">
                <a:solidFill>
                  <a:schemeClr val="accent1"/>
                </a:solidFill>
                <a:cs typeface="AL BAYAN PLAIN" pitchFamily="2" charset="-78"/>
              </a:rPr>
              <a:t>FROM Genres g  </a:t>
            </a:r>
          </a:p>
          <a:p>
            <a:pPr marL="182880" indent="0">
              <a:lnSpc>
                <a:spcPct val="120000"/>
              </a:lnSpc>
              <a:buNone/>
              <a:defRPr/>
            </a:pPr>
            <a:r>
              <a:rPr lang="en-IN" sz="1200" i="1">
                <a:solidFill>
                  <a:schemeClr val="accent1"/>
                </a:solidFill>
                <a:cs typeface="AL BAYAN PLAIN" pitchFamily="2" charset="-78"/>
              </a:rPr>
              <a:t>INNER JOIN </a:t>
            </a:r>
            <a:r>
              <a:rPr lang="en-IN" sz="1200" i="1" err="1">
                <a:solidFill>
                  <a:schemeClr val="accent1"/>
                </a:solidFill>
                <a:cs typeface="AL BAYAN PLAIN" pitchFamily="2" charset="-78"/>
              </a:rPr>
              <a:t>title_principals</a:t>
            </a:r>
            <a:r>
              <a:rPr lang="en-IN" sz="1200" i="1">
                <a:solidFill>
                  <a:schemeClr val="accent1"/>
                </a:solidFill>
                <a:cs typeface="AL BAYAN PLAIN" pitchFamily="2" charset="-78"/>
              </a:rPr>
              <a:t> P ON </a:t>
            </a:r>
            <a:r>
              <a:rPr lang="en-IN" sz="1200" i="1" err="1">
                <a:solidFill>
                  <a:schemeClr val="accent1"/>
                </a:solidFill>
                <a:cs typeface="AL BAYAN PLAIN" pitchFamily="2" charset="-78"/>
              </a:rPr>
              <a:t>g.tconst</a:t>
            </a:r>
            <a:r>
              <a:rPr lang="en-IN" sz="1200" i="1">
                <a:solidFill>
                  <a:schemeClr val="accent1"/>
                </a:solidFill>
                <a:cs typeface="AL BAYAN PLAIN" pitchFamily="2" charset="-78"/>
              </a:rPr>
              <a:t> = </a:t>
            </a:r>
            <a:r>
              <a:rPr lang="en-IN" sz="1200" i="1" err="1">
                <a:solidFill>
                  <a:schemeClr val="accent1"/>
                </a:solidFill>
                <a:cs typeface="AL BAYAN PLAIN" pitchFamily="2" charset="-78"/>
              </a:rPr>
              <a:t>P.tconst</a:t>
            </a:r>
            <a:r>
              <a:rPr lang="en-IN" sz="1200" i="1">
                <a:solidFill>
                  <a:schemeClr val="accent1"/>
                </a:solidFill>
                <a:cs typeface="AL BAYAN PLAIN" pitchFamily="2" charset="-78"/>
              </a:rPr>
              <a:t> </a:t>
            </a:r>
          </a:p>
          <a:p>
            <a:pPr marL="182880" indent="0">
              <a:lnSpc>
                <a:spcPct val="120000"/>
              </a:lnSpc>
              <a:buNone/>
              <a:defRPr/>
            </a:pPr>
            <a:r>
              <a:rPr lang="en-IN" sz="1200" i="1">
                <a:solidFill>
                  <a:schemeClr val="accent1"/>
                </a:solidFill>
                <a:cs typeface="AL BAYAN PLAIN" pitchFamily="2" charset="-78"/>
              </a:rPr>
              <a:t>INNER JOIN </a:t>
            </a:r>
            <a:r>
              <a:rPr lang="en-IN" sz="1200" i="1" err="1">
                <a:solidFill>
                  <a:schemeClr val="accent1"/>
                </a:solidFill>
                <a:cs typeface="AL BAYAN PLAIN" pitchFamily="2" charset="-78"/>
              </a:rPr>
              <a:t>name_basics</a:t>
            </a:r>
            <a:r>
              <a:rPr lang="en-IN" sz="1200" i="1">
                <a:solidFill>
                  <a:schemeClr val="accent1"/>
                </a:solidFill>
                <a:cs typeface="AL BAYAN PLAIN" pitchFamily="2" charset="-78"/>
              </a:rPr>
              <a:t> N ON </a:t>
            </a:r>
            <a:r>
              <a:rPr lang="en-IN" sz="1200" i="1" err="1">
                <a:solidFill>
                  <a:schemeClr val="accent1"/>
                </a:solidFill>
                <a:cs typeface="AL BAYAN PLAIN" pitchFamily="2" charset="-78"/>
              </a:rPr>
              <a:t>P.nconst</a:t>
            </a:r>
            <a:r>
              <a:rPr lang="en-IN" sz="1200" i="1">
                <a:solidFill>
                  <a:schemeClr val="accent1"/>
                </a:solidFill>
                <a:cs typeface="AL BAYAN PLAIN" pitchFamily="2" charset="-78"/>
              </a:rPr>
              <a:t> = </a:t>
            </a:r>
            <a:r>
              <a:rPr lang="en-IN" sz="1200" i="1" err="1">
                <a:solidFill>
                  <a:schemeClr val="accent1"/>
                </a:solidFill>
                <a:cs typeface="AL BAYAN PLAIN" pitchFamily="2" charset="-78"/>
              </a:rPr>
              <a:t>N.nconst</a:t>
            </a:r>
            <a:r>
              <a:rPr lang="en-IN" sz="1200" i="1">
                <a:solidFill>
                  <a:schemeClr val="accent1"/>
                </a:solidFill>
                <a:cs typeface="AL BAYAN PLAIN" pitchFamily="2" charset="-78"/>
              </a:rPr>
              <a:t>  </a:t>
            </a:r>
          </a:p>
          <a:p>
            <a:pPr marL="182880" indent="0">
              <a:lnSpc>
                <a:spcPct val="120000"/>
              </a:lnSpc>
              <a:buNone/>
              <a:defRPr/>
            </a:pPr>
            <a:r>
              <a:rPr lang="en-IN" sz="1200" i="1">
                <a:solidFill>
                  <a:schemeClr val="accent1"/>
                </a:solidFill>
                <a:cs typeface="AL BAYAN PLAIN" pitchFamily="2" charset="-78"/>
              </a:rPr>
              <a:t>INNER JOIN </a:t>
            </a:r>
            <a:r>
              <a:rPr lang="en-IN" sz="1200" i="1" err="1">
                <a:solidFill>
                  <a:schemeClr val="accent1"/>
                </a:solidFill>
                <a:cs typeface="AL BAYAN PLAIN" pitchFamily="2" charset="-78"/>
              </a:rPr>
              <a:t>title_ratings</a:t>
            </a:r>
            <a:r>
              <a:rPr lang="en-IN" sz="1200" i="1">
                <a:solidFill>
                  <a:schemeClr val="accent1"/>
                </a:solidFill>
                <a:cs typeface="AL BAYAN PLAIN" pitchFamily="2" charset="-78"/>
              </a:rPr>
              <a:t> R ON </a:t>
            </a:r>
            <a:r>
              <a:rPr lang="en-IN" sz="1200" i="1" err="1">
                <a:solidFill>
                  <a:schemeClr val="accent1"/>
                </a:solidFill>
                <a:cs typeface="AL BAYAN PLAIN" pitchFamily="2" charset="-78"/>
              </a:rPr>
              <a:t>R.tconst</a:t>
            </a:r>
            <a:r>
              <a:rPr lang="en-IN" sz="1200" i="1">
                <a:solidFill>
                  <a:schemeClr val="accent1"/>
                </a:solidFill>
                <a:cs typeface="AL BAYAN PLAIN" pitchFamily="2" charset="-78"/>
              </a:rPr>
              <a:t> = </a:t>
            </a:r>
            <a:r>
              <a:rPr lang="en-IN" sz="1200" i="1" err="1">
                <a:solidFill>
                  <a:schemeClr val="accent1"/>
                </a:solidFill>
                <a:cs typeface="AL BAYAN PLAIN" pitchFamily="2" charset="-78"/>
              </a:rPr>
              <a:t>g.tconst</a:t>
            </a:r>
            <a:r>
              <a:rPr lang="en-IN" sz="1200" i="1">
                <a:solidFill>
                  <a:schemeClr val="accent1"/>
                </a:solidFill>
                <a:cs typeface="AL BAYAN PLAIN" pitchFamily="2" charset="-78"/>
              </a:rPr>
              <a:t> </a:t>
            </a:r>
          </a:p>
          <a:p>
            <a:pPr marL="182880" indent="0">
              <a:lnSpc>
                <a:spcPct val="120000"/>
              </a:lnSpc>
              <a:buNone/>
              <a:defRPr/>
            </a:pPr>
            <a:r>
              <a:rPr lang="en-IN" sz="1200" i="1">
                <a:solidFill>
                  <a:schemeClr val="accent1"/>
                </a:solidFill>
                <a:cs typeface="AL BAYAN PLAIN" pitchFamily="2" charset="-78"/>
              </a:rPr>
              <a:t>WHERE </a:t>
            </a:r>
            <a:r>
              <a:rPr lang="en-IN" sz="1200" i="1" err="1">
                <a:solidFill>
                  <a:schemeClr val="accent1"/>
                </a:solidFill>
                <a:cs typeface="AL BAYAN PLAIN" pitchFamily="2" charset="-78"/>
              </a:rPr>
              <a:t>P.category</a:t>
            </a:r>
            <a:r>
              <a:rPr lang="en-IN" sz="1200" i="1">
                <a:solidFill>
                  <a:schemeClr val="accent1"/>
                </a:solidFill>
                <a:cs typeface="AL BAYAN PLAIN" pitchFamily="2" charset="-78"/>
              </a:rPr>
              <a:t> IN ('</a:t>
            </a:r>
            <a:r>
              <a:rPr lang="en-IN" sz="1200" i="1" err="1">
                <a:solidFill>
                  <a:schemeClr val="accent1"/>
                </a:solidFill>
                <a:cs typeface="AL BAYAN PLAIN" pitchFamily="2" charset="-78"/>
              </a:rPr>
              <a:t>actor','actress</a:t>
            </a:r>
            <a:r>
              <a:rPr lang="en-IN" sz="1200" i="1">
                <a:solidFill>
                  <a:schemeClr val="accent1"/>
                </a:solidFill>
                <a:cs typeface="AL BAYAN PLAIN" pitchFamily="2" charset="-78"/>
              </a:rPr>
              <a:t>')  </a:t>
            </a:r>
          </a:p>
          <a:p>
            <a:pPr marL="182880" indent="0">
              <a:lnSpc>
                <a:spcPct val="120000"/>
              </a:lnSpc>
              <a:buNone/>
              <a:defRPr/>
            </a:pPr>
            <a:r>
              <a:rPr lang="en-IN" sz="1200" i="1">
                <a:solidFill>
                  <a:schemeClr val="accent1"/>
                </a:solidFill>
                <a:cs typeface="AL BAYAN PLAIN" pitchFamily="2" charset="-78"/>
              </a:rPr>
              <a:t>GROUP BY  </a:t>
            </a:r>
            <a:r>
              <a:rPr lang="en-IN" sz="1200" i="1" err="1">
                <a:solidFill>
                  <a:schemeClr val="accent1"/>
                </a:solidFill>
                <a:cs typeface="AL BAYAN PLAIN" pitchFamily="2" charset="-78"/>
              </a:rPr>
              <a:t>g.genres</a:t>
            </a:r>
            <a:r>
              <a:rPr lang="en-IN" sz="1200" i="1">
                <a:solidFill>
                  <a:schemeClr val="accent1"/>
                </a:solidFill>
                <a:cs typeface="AL BAYAN PLAIN" pitchFamily="2" charset="-78"/>
              </a:rPr>
              <a:t>, </a:t>
            </a:r>
            <a:r>
              <a:rPr lang="en-IN" sz="1200" i="1" err="1">
                <a:solidFill>
                  <a:schemeClr val="accent1"/>
                </a:solidFill>
                <a:cs typeface="AL BAYAN PLAIN" pitchFamily="2" charset="-78"/>
              </a:rPr>
              <a:t>P.category,N.primaryName</a:t>
            </a:r>
            <a:r>
              <a:rPr lang="en-IN" sz="1200" i="1">
                <a:solidFill>
                  <a:schemeClr val="accent1"/>
                </a:solidFill>
                <a:cs typeface="AL BAYAN PLAIN" pitchFamily="2" charset="-78"/>
              </a:rPr>
              <a:t>) a </a:t>
            </a:r>
          </a:p>
          <a:p>
            <a:pPr marL="182880" indent="0">
              <a:lnSpc>
                <a:spcPct val="120000"/>
              </a:lnSpc>
              <a:buNone/>
              <a:defRPr/>
            </a:pPr>
            <a:r>
              <a:rPr lang="en-IN" sz="1200" i="1">
                <a:solidFill>
                  <a:schemeClr val="accent1"/>
                </a:solidFill>
                <a:cs typeface="AL BAYAN PLAIN" pitchFamily="2" charset="-78"/>
              </a:rPr>
              <a:t>GROUP BY </a:t>
            </a:r>
            <a:r>
              <a:rPr lang="en-IN" sz="1200" i="1" err="1">
                <a:solidFill>
                  <a:schemeClr val="accent1"/>
                </a:solidFill>
                <a:cs typeface="AL BAYAN PLAIN" pitchFamily="2" charset="-78"/>
              </a:rPr>
              <a:t>a.genres,a.category</a:t>
            </a:r>
            <a:r>
              <a:rPr lang="en-IN" sz="1200" i="1">
                <a:solidFill>
                  <a:schemeClr val="accent1"/>
                </a:solidFill>
                <a:cs typeface="AL BAYAN PLAIN" pitchFamily="2" charset="-78"/>
              </a:rPr>
              <a:t> </a:t>
            </a:r>
          </a:p>
          <a:p>
            <a:pPr marL="182880" indent="0">
              <a:lnSpc>
                <a:spcPct val="120000"/>
              </a:lnSpc>
              <a:buNone/>
              <a:defRPr/>
            </a:pPr>
            <a:r>
              <a:rPr lang="en-IN" sz="1200" i="1">
                <a:solidFill>
                  <a:schemeClr val="accent1"/>
                </a:solidFill>
                <a:cs typeface="AL BAYAN PLAIN" pitchFamily="2" charset="-78"/>
              </a:rPr>
              <a:t>ORDER  BY 1,2,4 </a:t>
            </a:r>
            <a:r>
              <a:rPr lang="en-IN" sz="1200" i="1" err="1">
                <a:solidFill>
                  <a:schemeClr val="accent1"/>
                </a:solidFill>
                <a:cs typeface="AL BAYAN PLAIN" pitchFamily="2" charset="-78"/>
              </a:rPr>
              <a:t>desc</a:t>
            </a:r>
            <a:r>
              <a:rPr lang="en-IN" sz="1200" i="1">
                <a:solidFill>
                  <a:schemeClr val="accent1"/>
                </a:solidFill>
                <a:cs typeface="AL BAYAN PLAIN" pitchFamily="2" charset="-78"/>
              </a:rPr>
              <a:t>; </a:t>
            </a:r>
          </a:p>
        </p:txBody>
      </p:sp>
      <p:sp>
        <p:nvSpPr>
          <p:cNvPr id="7" name="Slide Number">
            <a:extLst>
              <a:ext uri="{FF2B5EF4-FFF2-40B4-BE49-F238E27FC236}">
                <a16:creationId xmlns:a16="http://schemas.microsoft.com/office/drawing/2014/main" id="{4ADB6448-F320-5749-B778-1B77517B0AC5}"/>
              </a:ext>
            </a:extLst>
          </p:cNvPr>
          <p:cNvSpPr>
            <a:spLocks noGrp="1"/>
          </p:cNvSpPr>
          <p:nvPr>
            <p:ph type="sldNum" sz="quarter" idx="4"/>
          </p:nvPr>
        </p:nvSpPr>
        <p:spPr/>
        <p:txBody>
          <a:bodyPr/>
          <a:lstStyle/>
          <a:p>
            <a:fld id="{8A7A6979-0714-4377-B894-6BE4C2D6E202}" type="slidenum">
              <a:rPr lang="en-US" smtClean="0"/>
              <a:pPr/>
              <a:t>20</a:t>
            </a:fld>
            <a:endParaRPr lang="en-US"/>
          </a:p>
        </p:txBody>
      </p:sp>
      <p:sp>
        <p:nvSpPr>
          <p:cNvPr id="11" name="Title">
            <a:extLst>
              <a:ext uri="{FF2B5EF4-FFF2-40B4-BE49-F238E27FC236}">
                <a16:creationId xmlns:a16="http://schemas.microsoft.com/office/drawing/2014/main" id="{FB698E19-8E95-4CB4-9B86-9CB6790DA9D1}"/>
              </a:ext>
            </a:extLst>
          </p:cNvPr>
          <p:cNvSpPr>
            <a:spLocks noGrp="1"/>
          </p:cNvSpPr>
          <p:nvPr>
            <p:ph type="ctrTitle"/>
          </p:nvPr>
        </p:nvSpPr>
        <p:spPr>
          <a:xfrm>
            <a:off x="420233" y="317414"/>
            <a:ext cx="6925732" cy="512448"/>
          </a:xfrm>
        </p:spPr>
        <p:txBody>
          <a:bodyPr/>
          <a:lstStyle/>
          <a:p>
            <a:r>
              <a:rPr lang="en-US"/>
              <a:t>SQL Queries for Business scenarios</a:t>
            </a:r>
          </a:p>
        </p:txBody>
      </p:sp>
      <p:pic>
        <p:nvPicPr>
          <p:cNvPr id="9" name="Picture 8">
            <a:extLst>
              <a:ext uri="{FF2B5EF4-FFF2-40B4-BE49-F238E27FC236}">
                <a16:creationId xmlns:a16="http://schemas.microsoft.com/office/drawing/2014/main" id="{2ED191A5-DF7E-4C39-9B74-03A74EAAB9EF}"/>
              </a:ext>
            </a:extLst>
          </p:cNvPr>
          <p:cNvPicPr/>
          <p:nvPr/>
        </p:nvPicPr>
        <p:blipFill>
          <a:blip r:embed="rId2"/>
          <a:stretch>
            <a:fillRect/>
          </a:stretch>
        </p:blipFill>
        <p:spPr>
          <a:xfrm>
            <a:off x="4572000" y="2919991"/>
            <a:ext cx="4046220" cy="1432560"/>
          </a:xfrm>
          <a:prstGeom prst="rect">
            <a:avLst/>
          </a:prstGeom>
        </p:spPr>
      </p:pic>
    </p:spTree>
    <p:extLst>
      <p:ext uri="{BB962C8B-B14F-4D97-AF65-F5344CB8AC3E}">
        <p14:creationId xmlns:p14="http://schemas.microsoft.com/office/powerpoint/2010/main" val="2785666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head">
            <a:extLst>
              <a:ext uri="{FF2B5EF4-FFF2-40B4-BE49-F238E27FC236}">
                <a16:creationId xmlns:a16="http://schemas.microsoft.com/office/drawing/2014/main" id="{3E8C4121-4FB3-2342-90C4-D1DDD728A6FC}"/>
              </a:ext>
            </a:extLst>
          </p:cNvPr>
          <p:cNvSpPr>
            <a:spLocks noGrp="1"/>
          </p:cNvSpPr>
          <p:nvPr>
            <p:ph type="subTitle" idx="1"/>
          </p:nvPr>
        </p:nvSpPr>
        <p:spPr>
          <a:xfrm>
            <a:off x="1128501" y="1345166"/>
            <a:ext cx="6500206" cy="743793"/>
          </a:xfrm>
        </p:spPr>
        <p:txBody>
          <a:bodyPr/>
          <a:lstStyle/>
          <a:p>
            <a:r>
              <a:rPr lang="en-US" sz="1800">
                <a:effectLst/>
                <a:latin typeface="Times New Roman" panose="02020603050405020304" pitchFamily="18" charset="0"/>
                <a:ea typeface="Times New Roman" panose="02020603050405020304" pitchFamily="18" charset="0"/>
              </a:rPr>
              <a:t>8) </a:t>
            </a:r>
            <a:r>
              <a:rPr lang="en-IN" sz="1800">
                <a:effectLst/>
                <a:latin typeface="Times New Roman" panose="02020603050405020304" pitchFamily="18" charset="0"/>
                <a:ea typeface="Times New Roman" panose="02020603050405020304" pitchFamily="18" charset="0"/>
                <a:cs typeface="Times New Roman" panose="02020603050405020304" pitchFamily="18" charset="0"/>
              </a:rPr>
              <a:t>What is the average rating in each genre?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endParaRPr lang="en-US"/>
          </a:p>
        </p:txBody>
      </p:sp>
      <p:sp>
        <p:nvSpPr>
          <p:cNvPr id="4" name="Body Text">
            <a:extLst>
              <a:ext uri="{FF2B5EF4-FFF2-40B4-BE49-F238E27FC236}">
                <a16:creationId xmlns:a16="http://schemas.microsoft.com/office/drawing/2014/main" id="{2A101442-EC06-F945-9BF4-C4523FACB352}"/>
              </a:ext>
            </a:extLst>
          </p:cNvPr>
          <p:cNvSpPr>
            <a:spLocks noGrp="1"/>
          </p:cNvSpPr>
          <p:nvPr>
            <p:ph type="body" sz="quarter" idx="14"/>
          </p:nvPr>
        </p:nvSpPr>
        <p:spPr>
          <a:xfrm>
            <a:off x="1031065" y="2329617"/>
            <a:ext cx="3825748" cy="1981200"/>
          </a:xfrm>
        </p:spPr>
        <p:txBody>
          <a:bodyPr>
            <a:normAutofit lnSpcReduction="10000"/>
          </a:bodyPr>
          <a:lstStyle/>
          <a:p>
            <a:pPr marL="182880" indent="0">
              <a:lnSpc>
                <a:spcPct val="120000"/>
              </a:lnSpc>
              <a:buNone/>
              <a:defRPr/>
            </a:pPr>
            <a:r>
              <a:rPr lang="en-IN" sz="1400" i="1">
                <a:solidFill>
                  <a:schemeClr val="accent1"/>
                </a:solidFill>
                <a:cs typeface="AL BAYAN PLAIN" pitchFamily="2" charset="-78"/>
              </a:rPr>
              <a:t>SELECT </a:t>
            </a:r>
            <a:r>
              <a:rPr lang="en-IN" sz="1400" i="1" err="1">
                <a:solidFill>
                  <a:schemeClr val="accent1"/>
                </a:solidFill>
                <a:cs typeface="AL BAYAN PLAIN" pitchFamily="2" charset="-78"/>
              </a:rPr>
              <a:t>g.genres</a:t>
            </a:r>
            <a:r>
              <a:rPr lang="en-IN" sz="1400" i="1">
                <a:solidFill>
                  <a:schemeClr val="accent1"/>
                </a:solidFill>
                <a:cs typeface="AL BAYAN PLAIN" pitchFamily="2" charset="-78"/>
              </a:rPr>
              <a:t>, </a:t>
            </a:r>
          </a:p>
          <a:p>
            <a:pPr marL="182880" indent="0">
              <a:lnSpc>
                <a:spcPct val="120000"/>
              </a:lnSpc>
              <a:buNone/>
              <a:defRPr/>
            </a:pPr>
            <a:r>
              <a:rPr lang="en-IN" sz="1400" i="1">
                <a:solidFill>
                  <a:schemeClr val="accent1"/>
                </a:solidFill>
                <a:cs typeface="AL BAYAN PLAIN" pitchFamily="2" charset="-78"/>
              </a:rPr>
              <a:t>ROUND(</a:t>
            </a:r>
            <a:r>
              <a:rPr lang="en-IN" sz="1400" i="1" err="1">
                <a:solidFill>
                  <a:schemeClr val="accent1"/>
                </a:solidFill>
                <a:cs typeface="AL BAYAN PLAIN" pitchFamily="2" charset="-78"/>
              </a:rPr>
              <a:t>avg</a:t>
            </a:r>
            <a:r>
              <a:rPr lang="en-IN" sz="1400" i="1">
                <a:solidFill>
                  <a:schemeClr val="accent1"/>
                </a:solidFill>
                <a:cs typeface="AL BAYAN PLAIN" pitchFamily="2" charset="-78"/>
              </a:rPr>
              <a:t>(</a:t>
            </a:r>
            <a:r>
              <a:rPr lang="en-IN" sz="1400" i="1" err="1">
                <a:solidFill>
                  <a:schemeClr val="accent1"/>
                </a:solidFill>
                <a:cs typeface="AL BAYAN PLAIN" pitchFamily="2" charset="-78"/>
              </a:rPr>
              <a:t>t.averageRating</a:t>
            </a:r>
            <a:r>
              <a:rPr lang="en-IN" sz="1400" i="1">
                <a:solidFill>
                  <a:schemeClr val="accent1"/>
                </a:solidFill>
                <a:cs typeface="AL BAYAN PLAIN" pitchFamily="2" charset="-78"/>
              </a:rPr>
              <a:t>),2) AS </a:t>
            </a:r>
            <a:r>
              <a:rPr lang="en-IN" sz="1400" i="1" err="1">
                <a:solidFill>
                  <a:schemeClr val="accent1"/>
                </a:solidFill>
                <a:cs typeface="AL BAYAN PLAIN" pitchFamily="2" charset="-78"/>
              </a:rPr>
              <a:t>avg_rating</a:t>
            </a:r>
            <a:r>
              <a:rPr lang="en-IN" sz="1400" i="1">
                <a:solidFill>
                  <a:schemeClr val="accent1"/>
                </a:solidFill>
                <a:cs typeface="AL BAYAN PLAIN" pitchFamily="2" charset="-78"/>
              </a:rPr>
              <a:t> </a:t>
            </a:r>
          </a:p>
          <a:p>
            <a:pPr marL="182880" indent="0">
              <a:lnSpc>
                <a:spcPct val="120000"/>
              </a:lnSpc>
              <a:buNone/>
              <a:defRPr/>
            </a:pPr>
            <a:r>
              <a:rPr lang="en-IN" sz="1400" i="1">
                <a:solidFill>
                  <a:schemeClr val="accent1"/>
                </a:solidFill>
                <a:cs typeface="AL BAYAN PLAIN" pitchFamily="2" charset="-78"/>
              </a:rPr>
              <a:t>FROM Genres g  </a:t>
            </a:r>
          </a:p>
          <a:p>
            <a:pPr marL="182880" indent="0">
              <a:lnSpc>
                <a:spcPct val="120000"/>
              </a:lnSpc>
              <a:buNone/>
              <a:defRPr/>
            </a:pPr>
            <a:r>
              <a:rPr lang="en-IN" sz="1400" i="1">
                <a:solidFill>
                  <a:schemeClr val="accent1"/>
                </a:solidFill>
                <a:cs typeface="AL BAYAN PLAIN" pitchFamily="2" charset="-78"/>
              </a:rPr>
              <a:t>INNER JOIN </a:t>
            </a:r>
          </a:p>
          <a:p>
            <a:pPr marL="182880" indent="0">
              <a:lnSpc>
                <a:spcPct val="120000"/>
              </a:lnSpc>
              <a:buNone/>
              <a:defRPr/>
            </a:pPr>
            <a:r>
              <a:rPr lang="en-IN" sz="1400" i="1" err="1">
                <a:solidFill>
                  <a:schemeClr val="accent1"/>
                </a:solidFill>
                <a:cs typeface="AL BAYAN PLAIN" pitchFamily="2" charset="-78"/>
              </a:rPr>
              <a:t>title_ratings</a:t>
            </a:r>
            <a:r>
              <a:rPr lang="en-IN" sz="1400" i="1">
                <a:solidFill>
                  <a:schemeClr val="accent1"/>
                </a:solidFill>
                <a:cs typeface="AL BAYAN PLAIN" pitchFamily="2" charset="-78"/>
              </a:rPr>
              <a:t> t </a:t>
            </a:r>
          </a:p>
          <a:p>
            <a:pPr marL="182880" indent="0">
              <a:lnSpc>
                <a:spcPct val="120000"/>
              </a:lnSpc>
              <a:buNone/>
              <a:defRPr/>
            </a:pPr>
            <a:r>
              <a:rPr lang="en-IN" sz="1400" i="1">
                <a:solidFill>
                  <a:schemeClr val="accent1"/>
                </a:solidFill>
                <a:cs typeface="AL BAYAN PLAIN" pitchFamily="2" charset="-78"/>
              </a:rPr>
              <a:t>on </a:t>
            </a:r>
            <a:r>
              <a:rPr lang="en-IN" sz="1400" i="1" err="1">
                <a:solidFill>
                  <a:schemeClr val="accent1"/>
                </a:solidFill>
                <a:cs typeface="AL BAYAN PLAIN" pitchFamily="2" charset="-78"/>
              </a:rPr>
              <a:t>t.tconst</a:t>
            </a:r>
            <a:r>
              <a:rPr lang="en-IN" sz="1400" i="1">
                <a:solidFill>
                  <a:schemeClr val="accent1"/>
                </a:solidFill>
                <a:cs typeface="AL BAYAN PLAIN" pitchFamily="2" charset="-78"/>
              </a:rPr>
              <a:t> = </a:t>
            </a:r>
            <a:r>
              <a:rPr lang="en-IN" sz="1400" i="1" err="1">
                <a:solidFill>
                  <a:schemeClr val="accent1"/>
                </a:solidFill>
                <a:cs typeface="AL BAYAN PLAIN" pitchFamily="2" charset="-78"/>
              </a:rPr>
              <a:t>g.tconst</a:t>
            </a:r>
            <a:r>
              <a:rPr lang="en-IN" sz="1400" i="1">
                <a:solidFill>
                  <a:schemeClr val="accent1"/>
                </a:solidFill>
                <a:cs typeface="AL BAYAN PLAIN" pitchFamily="2" charset="-78"/>
              </a:rPr>
              <a:t> </a:t>
            </a:r>
          </a:p>
          <a:p>
            <a:pPr marL="182880" indent="0">
              <a:lnSpc>
                <a:spcPct val="120000"/>
              </a:lnSpc>
              <a:buNone/>
              <a:defRPr/>
            </a:pPr>
            <a:r>
              <a:rPr lang="en-IN" sz="1400" i="1">
                <a:solidFill>
                  <a:schemeClr val="accent1"/>
                </a:solidFill>
                <a:cs typeface="AL BAYAN PLAIN" pitchFamily="2" charset="-78"/>
              </a:rPr>
              <a:t>GROUP BY  </a:t>
            </a:r>
            <a:r>
              <a:rPr lang="en-IN" sz="1400" i="1" err="1">
                <a:solidFill>
                  <a:schemeClr val="accent1"/>
                </a:solidFill>
                <a:cs typeface="AL BAYAN PLAIN" pitchFamily="2" charset="-78"/>
              </a:rPr>
              <a:t>g.genres</a:t>
            </a:r>
            <a:r>
              <a:rPr lang="en-IN" sz="1400" i="1">
                <a:solidFill>
                  <a:schemeClr val="accent1"/>
                </a:solidFill>
                <a:cs typeface="AL BAYAN PLAIN" pitchFamily="2" charset="-78"/>
              </a:rPr>
              <a:t> </a:t>
            </a:r>
          </a:p>
          <a:p>
            <a:pPr marL="182880" indent="0">
              <a:lnSpc>
                <a:spcPct val="120000"/>
              </a:lnSpc>
              <a:buNone/>
              <a:defRPr/>
            </a:pPr>
            <a:r>
              <a:rPr lang="en-IN" sz="1400" i="1">
                <a:solidFill>
                  <a:schemeClr val="accent1"/>
                </a:solidFill>
                <a:cs typeface="AL BAYAN PLAIN" pitchFamily="2" charset="-78"/>
              </a:rPr>
              <a:t>ORDER BY 2 </a:t>
            </a:r>
            <a:r>
              <a:rPr lang="en-IN" sz="1400" i="1" err="1">
                <a:solidFill>
                  <a:schemeClr val="accent1"/>
                </a:solidFill>
                <a:cs typeface="AL BAYAN PLAIN" pitchFamily="2" charset="-78"/>
              </a:rPr>
              <a:t>desc</a:t>
            </a:r>
            <a:r>
              <a:rPr lang="en-IN" sz="1400" i="1">
                <a:solidFill>
                  <a:schemeClr val="accent1"/>
                </a:solidFill>
                <a:latin typeface="+mj-lt"/>
                <a:cs typeface="Times New Roman" panose="02020603050405020304" pitchFamily="18" charset="0"/>
              </a:rPr>
              <a:t>;</a:t>
            </a:r>
            <a:endParaRPr lang="en-IN" sz="1400">
              <a:effectLst/>
              <a:latin typeface="+mj-lt"/>
              <a:ea typeface="Times New Roman" panose="02020603050405020304" pitchFamily="18" charset="0"/>
              <a:cs typeface="Times New Roman" panose="02020603050405020304" pitchFamily="18" charset="0"/>
            </a:endParaRPr>
          </a:p>
          <a:p>
            <a:pPr marL="182880" marR="0" indent="0" algn="just" fontAlgn="base">
              <a:lnSpc>
                <a:spcPct val="107000"/>
              </a:lnSpc>
              <a:spcBef>
                <a:spcPts val="0"/>
              </a:spcBef>
              <a:spcAft>
                <a:spcPts val="0"/>
              </a:spcAft>
              <a:buNone/>
            </a:pPr>
            <a:endParaRPr lang="en-IN" sz="1400">
              <a:effectLst/>
              <a:latin typeface="+mj-lt"/>
              <a:ea typeface="Times New Roman" panose="02020603050405020304" pitchFamily="18" charset="0"/>
              <a:cs typeface="Times New Roman" panose="02020603050405020304" pitchFamily="18" charset="0"/>
            </a:endParaRPr>
          </a:p>
        </p:txBody>
      </p:sp>
      <p:sp>
        <p:nvSpPr>
          <p:cNvPr id="7" name="Slide Number">
            <a:extLst>
              <a:ext uri="{FF2B5EF4-FFF2-40B4-BE49-F238E27FC236}">
                <a16:creationId xmlns:a16="http://schemas.microsoft.com/office/drawing/2014/main" id="{4ADB6448-F320-5749-B778-1B77517B0AC5}"/>
              </a:ext>
            </a:extLst>
          </p:cNvPr>
          <p:cNvSpPr>
            <a:spLocks noGrp="1"/>
          </p:cNvSpPr>
          <p:nvPr>
            <p:ph type="sldNum" sz="quarter" idx="4"/>
          </p:nvPr>
        </p:nvSpPr>
        <p:spPr/>
        <p:txBody>
          <a:bodyPr/>
          <a:lstStyle/>
          <a:p>
            <a:fld id="{8A7A6979-0714-4377-B894-6BE4C2D6E202}" type="slidenum">
              <a:rPr lang="en-US" smtClean="0"/>
              <a:pPr/>
              <a:t>21</a:t>
            </a:fld>
            <a:endParaRPr lang="en-US"/>
          </a:p>
        </p:txBody>
      </p:sp>
      <p:sp>
        <p:nvSpPr>
          <p:cNvPr id="11" name="Title">
            <a:extLst>
              <a:ext uri="{FF2B5EF4-FFF2-40B4-BE49-F238E27FC236}">
                <a16:creationId xmlns:a16="http://schemas.microsoft.com/office/drawing/2014/main" id="{FB698E19-8E95-4CB4-9B86-9CB6790DA9D1}"/>
              </a:ext>
            </a:extLst>
          </p:cNvPr>
          <p:cNvSpPr>
            <a:spLocks noGrp="1"/>
          </p:cNvSpPr>
          <p:nvPr>
            <p:ph type="ctrTitle"/>
          </p:nvPr>
        </p:nvSpPr>
        <p:spPr>
          <a:xfrm>
            <a:off x="420233" y="317414"/>
            <a:ext cx="6925732" cy="512448"/>
          </a:xfrm>
        </p:spPr>
        <p:txBody>
          <a:bodyPr/>
          <a:lstStyle/>
          <a:p>
            <a:r>
              <a:rPr lang="en-US"/>
              <a:t>SQL Queries for Business scenarios</a:t>
            </a:r>
          </a:p>
        </p:txBody>
      </p:sp>
      <p:pic>
        <p:nvPicPr>
          <p:cNvPr id="9" name="Picture 8">
            <a:extLst>
              <a:ext uri="{FF2B5EF4-FFF2-40B4-BE49-F238E27FC236}">
                <a16:creationId xmlns:a16="http://schemas.microsoft.com/office/drawing/2014/main" id="{07D69F29-46ED-4DDF-974F-17426FDB0D3B}"/>
              </a:ext>
            </a:extLst>
          </p:cNvPr>
          <p:cNvPicPr/>
          <p:nvPr/>
        </p:nvPicPr>
        <p:blipFill>
          <a:blip r:embed="rId2"/>
          <a:stretch>
            <a:fillRect/>
          </a:stretch>
        </p:blipFill>
        <p:spPr>
          <a:xfrm>
            <a:off x="5969649" y="2329617"/>
            <a:ext cx="1841500" cy="1981200"/>
          </a:xfrm>
          <a:prstGeom prst="rect">
            <a:avLst/>
          </a:prstGeom>
        </p:spPr>
      </p:pic>
    </p:spTree>
    <p:extLst>
      <p:ext uri="{BB962C8B-B14F-4D97-AF65-F5344CB8AC3E}">
        <p14:creationId xmlns:p14="http://schemas.microsoft.com/office/powerpoint/2010/main" val="15287350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head">
            <a:extLst>
              <a:ext uri="{FF2B5EF4-FFF2-40B4-BE49-F238E27FC236}">
                <a16:creationId xmlns:a16="http://schemas.microsoft.com/office/drawing/2014/main" id="{3E8C4121-4FB3-2342-90C4-D1DDD728A6FC}"/>
              </a:ext>
            </a:extLst>
          </p:cNvPr>
          <p:cNvSpPr>
            <a:spLocks noGrp="1"/>
          </p:cNvSpPr>
          <p:nvPr>
            <p:ph type="subTitle" idx="1"/>
          </p:nvPr>
        </p:nvSpPr>
        <p:spPr>
          <a:xfrm>
            <a:off x="1128501" y="1345166"/>
            <a:ext cx="6500206" cy="512448"/>
          </a:xfrm>
        </p:spPr>
        <p:txBody>
          <a:bodyPr/>
          <a:lstStyle/>
          <a:p>
            <a:r>
              <a:rPr lang="en-US" sz="1800">
                <a:effectLst/>
                <a:latin typeface="Times New Roman" panose="02020603050405020304" pitchFamily="18" charset="0"/>
                <a:ea typeface="Times New Roman" panose="02020603050405020304" pitchFamily="18" charset="0"/>
              </a:rPr>
              <a:t>9) </a:t>
            </a:r>
            <a:r>
              <a:rPr lang="en-IN" sz="1800">
                <a:effectLst/>
                <a:latin typeface="Times New Roman" panose="02020603050405020304" pitchFamily="18" charset="0"/>
                <a:ea typeface="Times New Roman" panose="02020603050405020304" pitchFamily="18" charset="0"/>
                <a:cs typeface="Times New Roman" panose="02020603050405020304" pitchFamily="18" charset="0"/>
              </a:rPr>
              <a:t>Find the name of all actors that acted in 'Blacksmith Scene'?</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endParaRPr lang="en-US"/>
          </a:p>
        </p:txBody>
      </p:sp>
      <p:sp>
        <p:nvSpPr>
          <p:cNvPr id="4" name="Body Text">
            <a:extLst>
              <a:ext uri="{FF2B5EF4-FFF2-40B4-BE49-F238E27FC236}">
                <a16:creationId xmlns:a16="http://schemas.microsoft.com/office/drawing/2014/main" id="{2A101442-EC06-F945-9BF4-C4523FACB352}"/>
              </a:ext>
            </a:extLst>
          </p:cNvPr>
          <p:cNvSpPr>
            <a:spLocks noGrp="1"/>
          </p:cNvSpPr>
          <p:nvPr>
            <p:ph type="body" sz="quarter" idx="14"/>
          </p:nvPr>
        </p:nvSpPr>
        <p:spPr>
          <a:xfrm>
            <a:off x="1031065" y="2329617"/>
            <a:ext cx="3825748" cy="2452245"/>
          </a:xfrm>
        </p:spPr>
        <p:txBody>
          <a:bodyPr>
            <a:normAutofit lnSpcReduction="10000"/>
          </a:bodyPr>
          <a:lstStyle/>
          <a:p>
            <a:pPr marL="182880" indent="0" algn="just" fontAlgn="base">
              <a:lnSpc>
                <a:spcPct val="107000"/>
              </a:lnSpc>
              <a:buNone/>
            </a:pPr>
            <a:r>
              <a:rPr lang="en-IN" sz="1400" i="1">
                <a:solidFill>
                  <a:schemeClr val="accent1"/>
                </a:solidFill>
                <a:cs typeface="AL BAYAN PLAIN" pitchFamily="2" charset="-78"/>
              </a:rPr>
              <a:t>SELECT </a:t>
            </a:r>
            <a:r>
              <a:rPr lang="en-IN" sz="1400" i="1" err="1">
                <a:solidFill>
                  <a:schemeClr val="accent1"/>
                </a:solidFill>
                <a:cs typeface="AL BAYAN PLAIN" pitchFamily="2" charset="-78"/>
              </a:rPr>
              <a:t>t.primaryTitle</a:t>
            </a:r>
            <a:r>
              <a:rPr lang="en-IN" sz="1400" i="1">
                <a:solidFill>
                  <a:schemeClr val="accent1"/>
                </a:solidFill>
                <a:cs typeface="AL BAYAN PLAIN" pitchFamily="2" charset="-78"/>
              </a:rPr>
              <a:t> as </a:t>
            </a:r>
            <a:r>
              <a:rPr lang="en-IN" sz="1400" i="1" err="1">
                <a:solidFill>
                  <a:schemeClr val="accent1"/>
                </a:solidFill>
                <a:cs typeface="AL BAYAN PLAIN" pitchFamily="2" charset="-78"/>
              </a:rPr>
              <a:t>TitleName</a:t>
            </a:r>
            <a:r>
              <a:rPr lang="en-IN" sz="1400" i="1">
                <a:solidFill>
                  <a:schemeClr val="accent1"/>
                </a:solidFill>
                <a:cs typeface="AL BAYAN PLAIN" pitchFamily="2" charset="-78"/>
              </a:rPr>
              <a:t>, </a:t>
            </a:r>
            <a:r>
              <a:rPr lang="en-IN" sz="1400" i="1" err="1">
                <a:solidFill>
                  <a:schemeClr val="accent1"/>
                </a:solidFill>
                <a:cs typeface="AL BAYAN PLAIN" pitchFamily="2" charset="-78"/>
              </a:rPr>
              <a:t>N.primaryName</a:t>
            </a:r>
            <a:r>
              <a:rPr lang="en-IN" sz="1400" i="1">
                <a:solidFill>
                  <a:schemeClr val="accent1"/>
                </a:solidFill>
                <a:cs typeface="AL BAYAN PLAIN" pitchFamily="2" charset="-78"/>
              </a:rPr>
              <a:t> as </a:t>
            </a:r>
            <a:r>
              <a:rPr lang="en-IN" sz="1400" i="1" err="1">
                <a:solidFill>
                  <a:schemeClr val="accent1"/>
                </a:solidFill>
                <a:cs typeface="AL BAYAN PLAIN" pitchFamily="2" charset="-78"/>
              </a:rPr>
              <a:t>ActorName</a:t>
            </a:r>
            <a:endParaRPr lang="en-IN" sz="1400" i="1">
              <a:solidFill>
                <a:schemeClr val="accent1"/>
              </a:solidFill>
              <a:cs typeface="AL BAYAN PLAIN" pitchFamily="2" charset="-78"/>
            </a:endParaRPr>
          </a:p>
          <a:p>
            <a:pPr marL="182880" indent="0" algn="just" fontAlgn="base">
              <a:lnSpc>
                <a:spcPct val="107000"/>
              </a:lnSpc>
              <a:buNone/>
            </a:pPr>
            <a:r>
              <a:rPr lang="en-IN" sz="1400" i="1">
                <a:solidFill>
                  <a:schemeClr val="accent1"/>
                </a:solidFill>
                <a:cs typeface="AL BAYAN PLAIN" pitchFamily="2" charset="-78"/>
              </a:rPr>
              <a:t>FROM </a:t>
            </a:r>
          </a:p>
          <a:p>
            <a:pPr marL="182880" indent="0" algn="just" fontAlgn="base">
              <a:lnSpc>
                <a:spcPct val="107000"/>
              </a:lnSpc>
              <a:buNone/>
            </a:pPr>
            <a:r>
              <a:rPr lang="en-IN" sz="1400" i="1">
                <a:solidFill>
                  <a:schemeClr val="accent1"/>
                </a:solidFill>
                <a:cs typeface="AL BAYAN PLAIN" pitchFamily="2" charset="-78"/>
              </a:rPr>
              <a:t>title t</a:t>
            </a:r>
          </a:p>
          <a:p>
            <a:pPr marL="182880" indent="0" algn="just" fontAlgn="base">
              <a:lnSpc>
                <a:spcPct val="107000"/>
              </a:lnSpc>
              <a:buNone/>
            </a:pPr>
            <a:r>
              <a:rPr lang="en-IN" sz="1400" i="1">
                <a:solidFill>
                  <a:schemeClr val="accent1"/>
                </a:solidFill>
                <a:cs typeface="AL BAYAN PLAIN" pitchFamily="2" charset="-78"/>
              </a:rPr>
              <a:t>inner join </a:t>
            </a:r>
          </a:p>
          <a:p>
            <a:pPr marL="182880" indent="0" algn="just" fontAlgn="base">
              <a:lnSpc>
                <a:spcPct val="107000"/>
              </a:lnSpc>
              <a:buNone/>
            </a:pPr>
            <a:r>
              <a:rPr lang="en-IN" sz="1400" i="1" err="1">
                <a:solidFill>
                  <a:schemeClr val="accent1"/>
                </a:solidFill>
                <a:cs typeface="AL BAYAN PLAIN" pitchFamily="2" charset="-78"/>
              </a:rPr>
              <a:t>title_principals</a:t>
            </a:r>
            <a:r>
              <a:rPr lang="en-IN" sz="1400" i="1">
                <a:solidFill>
                  <a:schemeClr val="accent1"/>
                </a:solidFill>
                <a:cs typeface="AL BAYAN PLAIN" pitchFamily="2" charset="-78"/>
              </a:rPr>
              <a:t> P on</a:t>
            </a:r>
          </a:p>
          <a:p>
            <a:pPr marL="182880" indent="0" algn="just" fontAlgn="base">
              <a:lnSpc>
                <a:spcPct val="107000"/>
              </a:lnSpc>
              <a:buNone/>
            </a:pPr>
            <a:r>
              <a:rPr lang="en-IN" sz="1400" i="1">
                <a:solidFill>
                  <a:schemeClr val="accent1"/>
                </a:solidFill>
                <a:cs typeface="AL BAYAN PLAIN" pitchFamily="2" charset="-78"/>
              </a:rPr>
              <a:t> </a:t>
            </a:r>
            <a:r>
              <a:rPr lang="en-IN" sz="1400" i="1" err="1">
                <a:solidFill>
                  <a:schemeClr val="accent1"/>
                </a:solidFill>
                <a:cs typeface="AL BAYAN PLAIN" pitchFamily="2" charset="-78"/>
              </a:rPr>
              <a:t>t.tconst</a:t>
            </a:r>
            <a:r>
              <a:rPr lang="en-IN" sz="1400" i="1">
                <a:solidFill>
                  <a:schemeClr val="accent1"/>
                </a:solidFill>
                <a:cs typeface="AL BAYAN PLAIN" pitchFamily="2" charset="-78"/>
              </a:rPr>
              <a:t> = </a:t>
            </a:r>
            <a:r>
              <a:rPr lang="en-IN" sz="1400" i="1" err="1">
                <a:solidFill>
                  <a:schemeClr val="accent1"/>
                </a:solidFill>
                <a:cs typeface="AL BAYAN PLAIN" pitchFamily="2" charset="-78"/>
              </a:rPr>
              <a:t>P.tconst</a:t>
            </a:r>
            <a:endParaRPr lang="en-IN" sz="1400" i="1">
              <a:solidFill>
                <a:schemeClr val="accent1"/>
              </a:solidFill>
              <a:cs typeface="AL BAYAN PLAIN" pitchFamily="2" charset="-78"/>
            </a:endParaRPr>
          </a:p>
          <a:p>
            <a:pPr marL="182880" indent="0" algn="just" fontAlgn="base">
              <a:lnSpc>
                <a:spcPct val="107000"/>
              </a:lnSpc>
              <a:buNone/>
            </a:pPr>
            <a:r>
              <a:rPr lang="en-IN" sz="1400" i="1">
                <a:solidFill>
                  <a:schemeClr val="accent1"/>
                </a:solidFill>
                <a:cs typeface="AL BAYAN PLAIN" pitchFamily="2" charset="-78"/>
              </a:rPr>
              <a:t>inner join </a:t>
            </a:r>
          </a:p>
          <a:p>
            <a:pPr marL="182880" indent="0" algn="just" fontAlgn="base">
              <a:lnSpc>
                <a:spcPct val="107000"/>
              </a:lnSpc>
              <a:buNone/>
            </a:pPr>
            <a:r>
              <a:rPr lang="en-IN" sz="1400" i="1" err="1">
                <a:solidFill>
                  <a:schemeClr val="accent1"/>
                </a:solidFill>
                <a:cs typeface="AL BAYAN PLAIN" pitchFamily="2" charset="-78"/>
              </a:rPr>
              <a:t>name_basics</a:t>
            </a:r>
            <a:r>
              <a:rPr lang="en-IN" sz="1400" i="1">
                <a:solidFill>
                  <a:schemeClr val="accent1"/>
                </a:solidFill>
                <a:cs typeface="AL BAYAN PLAIN" pitchFamily="2" charset="-78"/>
              </a:rPr>
              <a:t> N on </a:t>
            </a:r>
          </a:p>
          <a:p>
            <a:pPr marL="182880" indent="0" algn="just" fontAlgn="base">
              <a:lnSpc>
                <a:spcPct val="107000"/>
              </a:lnSpc>
              <a:buNone/>
            </a:pPr>
            <a:r>
              <a:rPr lang="en-IN" sz="1400" i="1" err="1">
                <a:solidFill>
                  <a:schemeClr val="accent1"/>
                </a:solidFill>
                <a:cs typeface="AL BAYAN PLAIN" pitchFamily="2" charset="-78"/>
              </a:rPr>
              <a:t>P.nconst</a:t>
            </a:r>
            <a:r>
              <a:rPr lang="en-IN" sz="1400" i="1">
                <a:solidFill>
                  <a:schemeClr val="accent1"/>
                </a:solidFill>
                <a:cs typeface="AL BAYAN PLAIN" pitchFamily="2" charset="-78"/>
              </a:rPr>
              <a:t> = </a:t>
            </a:r>
            <a:r>
              <a:rPr lang="en-IN" sz="1400" i="1" err="1">
                <a:solidFill>
                  <a:schemeClr val="accent1"/>
                </a:solidFill>
                <a:cs typeface="AL BAYAN PLAIN" pitchFamily="2" charset="-78"/>
              </a:rPr>
              <a:t>N.nconst</a:t>
            </a:r>
            <a:endParaRPr lang="en-IN" sz="1400" i="1">
              <a:solidFill>
                <a:schemeClr val="accent1"/>
              </a:solidFill>
              <a:cs typeface="AL BAYAN PLAIN" pitchFamily="2" charset="-78"/>
            </a:endParaRPr>
          </a:p>
          <a:p>
            <a:pPr marL="182880" indent="0" algn="just" fontAlgn="base">
              <a:lnSpc>
                <a:spcPct val="107000"/>
              </a:lnSpc>
              <a:buNone/>
            </a:pPr>
            <a:r>
              <a:rPr lang="en-IN" sz="1400" i="1">
                <a:solidFill>
                  <a:schemeClr val="accent1"/>
                </a:solidFill>
                <a:cs typeface="AL BAYAN PLAIN" pitchFamily="2" charset="-78"/>
              </a:rPr>
              <a:t>WHERE </a:t>
            </a:r>
            <a:r>
              <a:rPr lang="en-IN" sz="1400" i="1" err="1">
                <a:solidFill>
                  <a:schemeClr val="accent1"/>
                </a:solidFill>
                <a:cs typeface="AL BAYAN PLAIN" pitchFamily="2" charset="-78"/>
              </a:rPr>
              <a:t>t.primaryTitle</a:t>
            </a:r>
            <a:r>
              <a:rPr lang="en-IN" sz="1400" i="1">
                <a:solidFill>
                  <a:schemeClr val="accent1"/>
                </a:solidFill>
                <a:cs typeface="AL BAYAN PLAIN" pitchFamily="2" charset="-78"/>
              </a:rPr>
              <a:t> LIKE 'Blacksmith Scene';</a:t>
            </a:r>
          </a:p>
        </p:txBody>
      </p:sp>
      <p:sp>
        <p:nvSpPr>
          <p:cNvPr id="7" name="Slide Number">
            <a:extLst>
              <a:ext uri="{FF2B5EF4-FFF2-40B4-BE49-F238E27FC236}">
                <a16:creationId xmlns:a16="http://schemas.microsoft.com/office/drawing/2014/main" id="{4ADB6448-F320-5749-B778-1B77517B0AC5}"/>
              </a:ext>
            </a:extLst>
          </p:cNvPr>
          <p:cNvSpPr>
            <a:spLocks noGrp="1"/>
          </p:cNvSpPr>
          <p:nvPr>
            <p:ph type="sldNum" sz="quarter" idx="4"/>
          </p:nvPr>
        </p:nvSpPr>
        <p:spPr/>
        <p:txBody>
          <a:bodyPr/>
          <a:lstStyle/>
          <a:p>
            <a:fld id="{8A7A6979-0714-4377-B894-6BE4C2D6E202}" type="slidenum">
              <a:rPr lang="en-US" smtClean="0"/>
              <a:pPr/>
              <a:t>22</a:t>
            </a:fld>
            <a:endParaRPr lang="en-US"/>
          </a:p>
        </p:txBody>
      </p:sp>
      <p:sp>
        <p:nvSpPr>
          <p:cNvPr id="11" name="Title">
            <a:extLst>
              <a:ext uri="{FF2B5EF4-FFF2-40B4-BE49-F238E27FC236}">
                <a16:creationId xmlns:a16="http://schemas.microsoft.com/office/drawing/2014/main" id="{FB698E19-8E95-4CB4-9B86-9CB6790DA9D1}"/>
              </a:ext>
            </a:extLst>
          </p:cNvPr>
          <p:cNvSpPr>
            <a:spLocks noGrp="1"/>
          </p:cNvSpPr>
          <p:nvPr>
            <p:ph type="ctrTitle"/>
          </p:nvPr>
        </p:nvSpPr>
        <p:spPr>
          <a:xfrm>
            <a:off x="420233" y="317414"/>
            <a:ext cx="6925732" cy="512448"/>
          </a:xfrm>
        </p:spPr>
        <p:txBody>
          <a:bodyPr/>
          <a:lstStyle/>
          <a:p>
            <a:r>
              <a:rPr lang="en-US"/>
              <a:t>SQL Queries for Business scenarios</a:t>
            </a:r>
          </a:p>
        </p:txBody>
      </p:sp>
      <p:pic>
        <p:nvPicPr>
          <p:cNvPr id="9" name="Picture 8">
            <a:extLst>
              <a:ext uri="{FF2B5EF4-FFF2-40B4-BE49-F238E27FC236}">
                <a16:creationId xmlns:a16="http://schemas.microsoft.com/office/drawing/2014/main" id="{6BB4EC87-0A0B-4848-8081-81C44D9F19AD}"/>
              </a:ext>
            </a:extLst>
          </p:cNvPr>
          <p:cNvPicPr/>
          <p:nvPr/>
        </p:nvPicPr>
        <p:blipFill>
          <a:blip r:embed="rId2"/>
          <a:stretch>
            <a:fillRect/>
          </a:stretch>
        </p:blipFill>
        <p:spPr>
          <a:xfrm>
            <a:off x="5248088" y="3150609"/>
            <a:ext cx="2933700" cy="810260"/>
          </a:xfrm>
          <a:prstGeom prst="rect">
            <a:avLst/>
          </a:prstGeom>
        </p:spPr>
      </p:pic>
    </p:spTree>
    <p:extLst>
      <p:ext uri="{BB962C8B-B14F-4D97-AF65-F5344CB8AC3E}">
        <p14:creationId xmlns:p14="http://schemas.microsoft.com/office/powerpoint/2010/main" val="41249433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head">
            <a:extLst>
              <a:ext uri="{FF2B5EF4-FFF2-40B4-BE49-F238E27FC236}">
                <a16:creationId xmlns:a16="http://schemas.microsoft.com/office/drawing/2014/main" id="{3E8C4121-4FB3-2342-90C4-D1DDD728A6FC}"/>
              </a:ext>
            </a:extLst>
          </p:cNvPr>
          <p:cNvSpPr>
            <a:spLocks noGrp="1"/>
          </p:cNvSpPr>
          <p:nvPr>
            <p:ph type="subTitle" idx="1"/>
          </p:nvPr>
        </p:nvSpPr>
        <p:spPr>
          <a:xfrm>
            <a:off x="1031066" y="1345167"/>
            <a:ext cx="7738180" cy="620794"/>
          </a:xfrm>
        </p:spPr>
        <p:txBody>
          <a:bodyPr/>
          <a:lstStyle/>
          <a:p>
            <a:r>
              <a:rPr lang="en-US" sz="1800">
                <a:effectLst/>
                <a:latin typeface="Times New Roman" panose="02020603050405020304" pitchFamily="18" charset="0"/>
                <a:ea typeface="Times New Roman" panose="02020603050405020304" pitchFamily="18" charset="0"/>
              </a:rPr>
              <a:t>10) </a:t>
            </a:r>
            <a:r>
              <a:rPr lang="en-IN" sz="1800">
                <a:effectLst/>
                <a:latin typeface="Times New Roman" panose="02020603050405020304" pitchFamily="18" charset="0"/>
                <a:ea typeface="Times New Roman" panose="02020603050405020304" pitchFamily="18" charset="0"/>
                <a:cs typeface="Times New Roman" panose="02020603050405020304" pitchFamily="18" charset="0"/>
              </a:rPr>
              <a:t>Find Number of remakes  for most popular movies.</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endParaRPr lang="en-US"/>
          </a:p>
        </p:txBody>
      </p:sp>
      <p:sp>
        <p:nvSpPr>
          <p:cNvPr id="4" name="Body Text">
            <a:extLst>
              <a:ext uri="{FF2B5EF4-FFF2-40B4-BE49-F238E27FC236}">
                <a16:creationId xmlns:a16="http://schemas.microsoft.com/office/drawing/2014/main" id="{2A101442-EC06-F945-9BF4-C4523FACB352}"/>
              </a:ext>
            </a:extLst>
          </p:cNvPr>
          <p:cNvSpPr>
            <a:spLocks noGrp="1"/>
          </p:cNvSpPr>
          <p:nvPr>
            <p:ph type="body" sz="quarter" idx="14"/>
          </p:nvPr>
        </p:nvSpPr>
        <p:spPr>
          <a:xfrm>
            <a:off x="1031065" y="2329616"/>
            <a:ext cx="3825748" cy="2478603"/>
          </a:xfrm>
        </p:spPr>
        <p:txBody>
          <a:bodyPr>
            <a:noAutofit/>
          </a:bodyPr>
          <a:lstStyle/>
          <a:p>
            <a:pPr marL="182880" indent="0" algn="just" fontAlgn="base">
              <a:lnSpc>
                <a:spcPct val="117000"/>
              </a:lnSpc>
              <a:buNone/>
            </a:pPr>
            <a:r>
              <a:rPr lang="en-IN" sz="1400" i="1">
                <a:solidFill>
                  <a:schemeClr val="accent1"/>
                </a:solidFill>
                <a:cs typeface="AL BAYAN PLAIN" pitchFamily="2" charset="-78"/>
              </a:rPr>
              <a:t>select count(*) as </a:t>
            </a:r>
            <a:r>
              <a:rPr lang="en-IN" sz="1400" i="1" err="1">
                <a:solidFill>
                  <a:schemeClr val="accent1"/>
                </a:solidFill>
                <a:cs typeface="AL BAYAN PLAIN" pitchFamily="2" charset="-78"/>
              </a:rPr>
              <a:t>NumRemake,R.averagerating</a:t>
            </a:r>
            <a:r>
              <a:rPr lang="en-IN" sz="1400" i="1">
                <a:solidFill>
                  <a:schemeClr val="accent1"/>
                </a:solidFill>
                <a:cs typeface="AL BAYAN PLAIN" pitchFamily="2" charset="-78"/>
              </a:rPr>
              <a:t> from </a:t>
            </a:r>
            <a:r>
              <a:rPr lang="en-IN" sz="1400" i="1" err="1">
                <a:solidFill>
                  <a:schemeClr val="accent1"/>
                </a:solidFill>
                <a:cs typeface="AL BAYAN PLAIN" pitchFamily="2" charset="-78"/>
              </a:rPr>
              <a:t>title_ratings</a:t>
            </a:r>
            <a:r>
              <a:rPr lang="en-IN" sz="1400" i="1">
                <a:solidFill>
                  <a:schemeClr val="accent1"/>
                </a:solidFill>
                <a:cs typeface="AL BAYAN PLAIN" pitchFamily="2" charset="-78"/>
              </a:rPr>
              <a:t> R </a:t>
            </a:r>
          </a:p>
          <a:p>
            <a:pPr marL="182880" indent="0" algn="just" fontAlgn="base">
              <a:lnSpc>
                <a:spcPct val="117000"/>
              </a:lnSpc>
              <a:buNone/>
            </a:pPr>
            <a:r>
              <a:rPr lang="en-IN" sz="1400" i="1">
                <a:solidFill>
                  <a:schemeClr val="accent1"/>
                </a:solidFill>
                <a:cs typeface="AL BAYAN PLAIN" pitchFamily="2" charset="-78"/>
              </a:rPr>
              <a:t>inner join</a:t>
            </a:r>
          </a:p>
          <a:p>
            <a:pPr marL="182880" indent="0" algn="just" fontAlgn="base">
              <a:lnSpc>
                <a:spcPct val="117000"/>
              </a:lnSpc>
              <a:buNone/>
            </a:pPr>
            <a:r>
              <a:rPr lang="en-IN" sz="1400" i="1" err="1">
                <a:solidFill>
                  <a:schemeClr val="accent1"/>
                </a:solidFill>
                <a:cs typeface="AL BAYAN PLAIN" pitchFamily="2" charset="-78"/>
              </a:rPr>
              <a:t>title_alias</a:t>
            </a:r>
            <a:r>
              <a:rPr lang="en-IN" sz="1400" i="1">
                <a:solidFill>
                  <a:schemeClr val="accent1"/>
                </a:solidFill>
                <a:cs typeface="AL BAYAN PLAIN" pitchFamily="2" charset="-78"/>
              </a:rPr>
              <a:t> A </a:t>
            </a:r>
          </a:p>
          <a:p>
            <a:pPr marL="182880" indent="0" algn="just" fontAlgn="base">
              <a:lnSpc>
                <a:spcPct val="117000"/>
              </a:lnSpc>
              <a:buNone/>
            </a:pPr>
            <a:r>
              <a:rPr lang="en-IN" sz="1400" i="1">
                <a:solidFill>
                  <a:schemeClr val="accent1"/>
                </a:solidFill>
                <a:cs typeface="AL BAYAN PLAIN" pitchFamily="2" charset="-78"/>
              </a:rPr>
              <a:t>on </a:t>
            </a:r>
            <a:r>
              <a:rPr lang="en-IN" sz="1400" i="1" err="1">
                <a:solidFill>
                  <a:schemeClr val="accent1"/>
                </a:solidFill>
                <a:cs typeface="AL BAYAN PLAIN" pitchFamily="2" charset="-78"/>
              </a:rPr>
              <a:t>A.titleID</a:t>
            </a:r>
            <a:r>
              <a:rPr lang="en-IN" sz="1400" i="1">
                <a:solidFill>
                  <a:schemeClr val="accent1"/>
                </a:solidFill>
                <a:cs typeface="AL BAYAN PLAIN" pitchFamily="2" charset="-78"/>
              </a:rPr>
              <a:t> = </a:t>
            </a:r>
            <a:r>
              <a:rPr lang="en-IN" sz="1400" i="1" err="1">
                <a:solidFill>
                  <a:schemeClr val="accent1"/>
                </a:solidFill>
                <a:cs typeface="AL BAYAN PLAIN" pitchFamily="2" charset="-78"/>
              </a:rPr>
              <a:t>R.tconst</a:t>
            </a:r>
            <a:endParaRPr lang="en-IN" sz="1400" i="1">
              <a:solidFill>
                <a:schemeClr val="accent1"/>
              </a:solidFill>
              <a:cs typeface="AL BAYAN PLAIN" pitchFamily="2" charset="-78"/>
            </a:endParaRPr>
          </a:p>
          <a:p>
            <a:pPr marL="182880" indent="0" algn="just" fontAlgn="base">
              <a:lnSpc>
                <a:spcPct val="117000"/>
              </a:lnSpc>
              <a:buNone/>
            </a:pPr>
            <a:r>
              <a:rPr lang="en-IN" sz="1400" i="1">
                <a:solidFill>
                  <a:schemeClr val="accent1"/>
                </a:solidFill>
                <a:cs typeface="AL BAYAN PLAIN" pitchFamily="2" charset="-78"/>
              </a:rPr>
              <a:t>where </a:t>
            </a:r>
            <a:r>
              <a:rPr lang="en-IN" sz="1400" i="1" err="1">
                <a:solidFill>
                  <a:schemeClr val="accent1"/>
                </a:solidFill>
                <a:cs typeface="AL BAYAN PLAIN" pitchFamily="2" charset="-78"/>
              </a:rPr>
              <a:t>A.isOriginalTitle</a:t>
            </a:r>
            <a:r>
              <a:rPr lang="en-IN" sz="1400" i="1">
                <a:solidFill>
                  <a:schemeClr val="accent1"/>
                </a:solidFill>
                <a:cs typeface="AL BAYAN PLAIN" pitchFamily="2" charset="-78"/>
              </a:rPr>
              <a:t> = 0</a:t>
            </a:r>
          </a:p>
          <a:p>
            <a:pPr marL="182880" indent="0" algn="just" fontAlgn="base">
              <a:lnSpc>
                <a:spcPct val="117000"/>
              </a:lnSpc>
              <a:buNone/>
            </a:pPr>
            <a:r>
              <a:rPr lang="en-IN" sz="1400" i="1">
                <a:solidFill>
                  <a:schemeClr val="accent1"/>
                </a:solidFill>
                <a:cs typeface="AL BAYAN PLAIN" pitchFamily="2" charset="-78"/>
              </a:rPr>
              <a:t>group by </a:t>
            </a:r>
            <a:r>
              <a:rPr lang="en-IN" sz="1400" i="1" err="1">
                <a:solidFill>
                  <a:schemeClr val="accent1"/>
                </a:solidFill>
                <a:cs typeface="AL BAYAN PLAIN" pitchFamily="2" charset="-78"/>
              </a:rPr>
              <a:t>R.tconst</a:t>
            </a:r>
            <a:r>
              <a:rPr lang="en-IN" sz="1400" i="1">
                <a:solidFill>
                  <a:schemeClr val="accent1"/>
                </a:solidFill>
                <a:cs typeface="AL BAYAN PLAIN" pitchFamily="2" charset="-78"/>
              </a:rPr>
              <a:t> </a:t>
            </a:r>
          </a:p>
          <a:p>
            <a:pPr marL="182880" indent="0" algn="just" fontAlgn="base">
              <a:lnSpc>
                <a:spcPct val="117000"/>
              </a:lnSpc>
              <a:buNone/>
            </a:pPr>
            <a:r>
              <a:rPr lang="en-IN" sz="1400" i="1">
                <a:solidFill>
                  <a:schemeClr val="accent1"/>
                </a:solidFill>
                <a:cs typeface="AL BAYAN PLAIN" pitchFamily="2" charset="-78"/>
              </a:rPr>
              <a:t>order by </a:t>
            </a:r>
            <a:r>
              <a:rPr lang="en-IN" sz="1400" i="1" err="1">
                <a:solidFill>
                  <a:schemeClr val="accent1"/>
                </a:solidFill>
                <a:cs typeface="AL BAYAN PLAIN" pitchFamily="2" charset="-78"/>
              </a:rPr>
              <a:t>R.averagerating</a:t>
            </a:r>
            <a:r>
              <a:rPr lang="en-IN" sz="1400" i="1">
                <a:solidFill>
                  <a:schemeClr val="accent1"/>
                </a:solidFill>
                <a:cs typeface="AL BAYAN PLAIN" pitchFamily="2" charset="-78"/>
              </a:rPr>
              <a:t> </a:t>
            </a:r>
            <a:r>
              <a:rPr lang="en-IN" sz="1400" i="1" err="1">
                <a:solidFill>
                  <a:schemeClr val="accent1"/>
                </a:solidFill>
                <a:cs typeface="AL BAYAN PLAIN" pitchFamily="2" charset="-78"/>
              </a:rPr>
              <a:t>desc</a:t>
            </a:r>
            <a:r>
              <a:rPr lang="en-IN" sz="1400" i="1">
                <a:solidFill>
                  <a:schemeClr val="accent1"/>
                </a:solidFill>
                <a:cs typeface="AL BAYAN PLAIN" pitchFamily="2" charset="-78"/>
              </a:rPr>
              <a:t>;</a:t>
            </a:r>
          </a:p>
        </p:txBody>
      </p:sp>
      <p:sp>
        <p:nvSpPr>
          <p:cNvPr id="7" name="Slide Number">
            <a:extLst>
              <a:ext uri="{FF2B5EF4-FFF2-40B4-BE49-F238E27FC236}">
                <a16:creationId xmlns:a16="http://schemas.microsoft.com/office/drawing/2014/main" id="{4ADB6448-F320-5749-B778-1B77517B0AC5}"/>
              </a:ext>
            </a:extLst>
          </p:cNvPr>
          <p:cNvSpPr>
            <a:spLocks noGrp="1"/>
          </p:cNvSpPr>
          <p:nvPr>
            <p:ph type="sldNum" sz="quarter" idx="4"/>
          </p:nvPr>
        </p:nvSpPr>
        <p:spPr/>
        <p:txBody>
          <a:bodyPr/>
          <a:lstStyle/>
          <a:p>
            <a:fld id="{8A7A6979-0714-4377-B894-6BE4C2D6E202}" type="slidenum">
              <a:rPr lang="en-US" smtClean="0"/>
              <a:pPr/>
              <a:t>23</a:t>
            </a:fld>
            <a:endParaRPr lang="en-US"/>
          </a:p>
        </p:txBody>
      </p:sp>
      <p:sp>
        <p:nvSpPr>
          <p:cNvPr id="11" name="Title">
            <a:extLst>
              <a:ext uri="{FF2B5EF4-FFF2-40B4-BE49-F238E27FC236}">
                <a16:creationId xmlns:a16="http://schemas.microsoft.com/office/drawing/2014/main" id="{FB698E19-8E95-4CB4-9B86-9CB6790DA9D1}"/>
              </a:ext>
            </a:extLst>
          </p:cNvPr>
          <p:cNvSpPr>
            <a:spLocks noGrp="1"/>
          </p:cNvSpPr>
          <p:nvPr>
            <p:ph type="ctrTitle"/>
          </p:nvPr>
        </p:nvSpPr>
        <p:spPr>
          <a:xfrm>
            <a:off x="420233" y="317414"/>
            <a:ext cx="6925732" cy="512448"/>
          </a:xfrm>
        </p:spPr>
        <p:txBody>
          <a:bodyPr/>
          <a:lstStyle/>
          <a:p>
            <a:r>
              <a:rPr lang="en-US"/>
              <a:t>SQL Queries for Business scenarios</a:t>
            </a:r>
          </a:p>
        </p:txBody>
      </p:sp>
      <p:pic>
        <p:nvPicPr>
          <p:cNvPr id="8" name="Picture 7">
            <a:extLst>
              <a:ext uri="{FF2B5EF4-FFF2-40B4-BE49-F238E27FC236}">
                <a16:creationId xmlns:a16="http://schemas.microsoft.com/office/drawing/2014/main" id="{7D6AE098-F320-4C5F-9F6E-9DF53E4ED828}"/>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5995141" y="2089784"/>
            <a:ext cx="2117793" cy="2914835"/>
          </a:xfrm>
          <a:prstGeom prst="rect">
            <a:avLst/>
          </a:prstGeom>
        </p:spPr>
      </p:pic>
    </p:spTree>
    <p:extLst>
      <p:ext uri="{BB962C8B-B14F-4D97-AF65-F5344CB8AC3E}">
        <p14:creationId xmlns:p14="http://schemas.microsoft.com/office/powerpoint/2010/main" val="26123490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23FE75-8794-4FD6-9F32-86DBCBF03EAB}"/>
              </a:ext>
            </a:extLst>
          </p:cNvPr>
          <p:cNvSpPr>
            <a:spLocks noGrp="1"/>
          </p:cNvSpPr>
          <p:nvPr>
            <p:ph type="ctrTitle"/>
          </p:nvPr>
        </p:nvSpPr>
        <p:spPr/>
        <p:txBody>
          <a:bodyPr/>
          <a:lstStyle/>
          <a:p>
            <a:r>
              <a:rPr lang="en-US" dirty="0"/>
              <a:t>Conclusion</a:t>
            </a:r>
          </a:p>
        </p:txBody>
      </p:sp>
      <p:sp>
        <p:nvSpPr>
          <p:cNvPr id="4" name="Text Placeholder 3">
            <a:extLst>
              <a:ext uri="{FF2B5EF4-FFF2-40B4-BE49-F238E27FC236}">
                <a16:creationId xmlns:a16="http://schemas.microsoft.com/office/drawing/2014/main" id="{F2B4EB7E-F00A-4B43-932F-505F631D921E}"/>
              </a:ext>
            </a:extLst>
          </p:cNvPr>
          <p:cNvSpPr>
            <a:spLocks noGrp="1"/>
          </p:cNvSpPr>
          <p:nvPr>
            <p:ph type="body" sz="quarter" idx="14"/>
          </p:nvPr>
        </p:nvSpPr>
        <p:spPr>
          <a:xfrm>
            <a:off x="1109134" y="1383939"/>
            <a:ext cx="6925732" cy="4090122"/>
          </a:xfrm>
        </p:spPr>
        <p:txBody>
          <a:bodyPr>
            <a:normAutofit lnSpcReduction="10000"/>
          </a:bodyPr>
          <a:lstStyle/>
          <a:p>
            <a:r>
              <a:rPr lang="en-US" sz="1800" dirty="0">
                <a:effectLst/>
                <a:latin typeface="Times New Roman" panose="02020603050405020304" pitchFamily="18" charset="0"/>
                <a:ea typeface="Calibri" panose="020F0502020204030204" pitchFamily="34" charset="0"/>
                <a:cs typeface="Times New Roman" panose="02020603050405020304" pitchFamily="18" charset="0"/>
              </a:rPr>
              <a:t>Designing a relational database with normalized tables will </a:t>
            </a:r>
            <a:r>
              <a:rPr lang="en-US" sz="1800">
                <a:effectLst/>
                <a:latin typeface="Times New Roman" panose="02020603050405020304" pitchFamily="18" charset="0"/>
                <a:ea typeface="Calibri" panose="020F0502020204030204" pitchFamily="34" charset="0"/>
                <a:cs typeface="Times New Roman" panose="02020603050405020304" pitchFamily="18" charset="0"/>
              </a:rPr>
              <a:t>avoid update, delete and create anomalies. So,</a:t>
            </a:r>
            <a:r>
              <a:rPr lang="en-US">
                <a:latin typeface="Times New Roman" panose="02020603050405020304" pitchFamily="18" charset="0"/>
                <a:ea typeface="Calibri" panose="020F0502020204030204" pitchFamily="34" charset="0"/>
                <a:cs typeface="Times New Roman" panose="02020603050405020304" pitchFamily="18" charset="0"/>
              </a:rPr>
              <a:t> IMDb</a:t>
            </a:r>
            <a:r>
              <a:rPr lang="en-US" sz="1800">
                <a:effectLst/>
                <a:latin typeface="Times New Roman" panose="02020603050405020304" pitchFamily="18" charset="0"/>
                <a:ea typeface="Calibri" panose="020F0502020204030204" pitchFamily="34" charset="0"/>
                <a:cs typeface="Times New Roman" panose="02020603050405020304" pitchFamily="18" charset="0"/>
              </a:rPr>
              <a:t> can seamlessly input live data into this database. This will also make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it easier to process and analyze the data to draw business insights. </a:t>
            </a:r>
          </a:p>
          <a:p>
            <a:pPr marL="0" indent="0">
              <a:buNone/>
            </a:pP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p>
            <a:r>
              <a:rPr lang="en-US" sz="1800" dirty="0">
                <a:effectLst/>
                <a:latin typeface="Times New Roman" panose="02020603050405020304" pitchFamily="18" charset="0"/>
                <a:ea typeface="Calibri" panose="020F0502020204030204" pitchFamily="34" charset="0"/>
                <a:cs typeface="Times New Roman" panose="02020603050405020304" pitchFamily="18" charset="0"/>
              </a:rPr>
              <a:t>They can use these insights to further improve customer experience by suggesting popular movies or movies from popular actress/actresses to their customers. </a:t>
            </a:r>
          </a:p>
          <a:p>
            <a:pPr marL="0" indent="0">
              <a:buNone/>
            </a:pP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p>
            <a:r>
              <a:rPr lang="en-US" sz="1800" dirty="0">
                <a:effectLst/>
                <a:latin typeface="Times New Roman" panose="02020603050405020304" pitchFamily="18" charset="0"/>
                <a:ea typeface="Calibri" panose="020F0502020204030204" pitchFamily="34" charset="0"/>
                <a:cs typeface="Times New Roman" panose="02020603050405020304" pitchFamily="18" charset="0"/>
              </a:rPr>
              <a:t>IMDb can display the average rating of the movie on their OTT platform to aid customers in choosing a better rated movie as well as to compare multiple movies. </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p>
            <a:endParaRPr lang="en-US">
              <a:latin typeface="Times New Roman" panose="02020603050405020304" pitchFamily="18" charset="0"/>
              <a:cs typeface="Times New Roman" panose="02020603050405020304" pitchFamily="18" charset="0"/>
            </a:endParaRPr>
          </a:p>
          <a:p>
            <a:r>
              <a:rPr lang="en-US">
                <a:latin typeface="Times New Roman" panose="02020603050405020304" pitchFamily="18" charset="0"/>
                <a:cs typeface="Times New Roman" panose="02020603050405020304" pitchFamily="18" charset="0"/>
              </a:rPr>
              <a:t>Using this data IMDb can understand which actors’ movies are getting better rating and try to acquire more movies of that actor or produce their original content with that actor.</a:t>
            </a:r>
            <a:endParaRPr lang="en-US"/>
          </a:p>
        </p:txBody>
      </p:sp>
      <p:sp>
        <p:nvSpPr>
          <p:cNvPr id="7" name="Slide Number Placeholder 6">
            <a:extLst>
              <a:ext uri="{FF2B5EF4-FFF2-40B4-BE49-F238E27FC236}">
                <a16:creationId xmlns:a16="http://schemas.microsoft.com/office/drawing/2014/main" id="{03FBE73A-E1AD-48AC-86FB-784D93DF0D93}"/>
              </a:ext>
            </a:extLst>
          </p:cNvPr>
          <p:cNvSpPr>
            <a:spLocks noGrp="1"/>
          </p:cNvSpPr>
          <p:nvPr>
            <p:ph type="sldNum" sz="quarter" idx="4"/>
          </p:nvPr>
        </p:nvSpPr>
        <p:spPr/>
        <p:txBody>
          <a:bodyPr/>
          <a:lstStyle/>
          <a:p>
            <a:fld id="{8A7A6979-0714-4377-B894-6BE4C2D6E202}" type="slidenum">
              <a:rPr lang="en-US" smtClean="0"/>
              <a:pPr/>
              <a:t>24</a:t>
            </a:fld>
            <a:endParaRPr lang="en-US"/>
          </a:p>
        </p:txBody>
      </p:sp>
    </p:spTree>
    <p:extLst>
      <p:ext uri="{BB962C8B-B14F-4D97-AF65-F5344CB8AC3E}">
        <p14:creationId xmlns:p14="http://schemas.microsoft.com/office/powerpoint/2010/main" val="40757113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Heading">
            <a:extLst>
              <a:ext uri="{FF2B5EF4-FFF2-40B4-BE49-F238E27FC236}">
                <a16:creationId xmlns:a16="http://schemas.microsoft.com/office/drawing/2014/main" id="{BF0D9B23-421F-8D4A-A596-3BE4933C2FAD}"/>
              </a:ext>
            </a:extLst>
          </p:cNvPr>
          <p:cNvSpPr>
            <a:spLocks noGrp="1"/>
          </p:cNvSpPr>
          <p:nvPr>
            <p:ph type="ctrTitle"/>
          </p:nvPr>
        </p:nvSpPr>
        <p:spPr/>
        <p:txBody>
          <a:bodyPr/>
          <a:lstStyle/>
          <a:p>
            <a:r>
              <a:rPr lang="en-US"/>
              <a:t>Thank You</a:t>
            </a:r>
          </a:p>
        </p:txBody>
      </p:sp>
      <p:sp>
        <p:nvSpPr>
          <p:cNvPr id="3" name="Slide Number">
            <a:extLst>
              <a:ext uri="{FF2B5EF4-FFF2-40B4-BE49-F238E27FC236}">
                <a16:creationId xmlns:a16="http://schemas.microsoft.com/office/drawing/2014/main" id="{6368F648-1EB6-6643-BF62-9A8D3E03137F}"/>
              </a:ext>
            </a:extLst>
          </p:cNvPr>
          <p:cNvSpPr>
            <a:spLocks noGrp="1"/>
          </p:cNvSpPr>
          <p:nvPr>
            <p:ph type="sldNum" sz="quarter" idx="12"/>
          </p:nvPr>
        </p:nvSpPr>
        <p:spPr/>
        <p:txBody>
          <a:bodyPr/>
          <a:lstStyle/>
          <a:p>
            <a:fld id="{8A7A6979-0714-4377-B894-6BE4C2D6E202}" type="slidenum">
              <a:rPr lang="en-US" smtClean="0"/>
              <a:pPr/>
              <a:t>25</a:t>
            </a:fld>
            <a:endParaRPr lang="en-US"/>
          </a:p>
        </p:txBody>
      </p:sp>
      <p:pic>
        <p:nvPicPr>
          <p:cNvPr id="8" name="Picture 7" descr="A funny but touching story about doubts | Question mark gif, Cartoon question  mark, Cartoons questions">
            <a:extLst>
              <a:ext uri="{FF2B5EF4-FFF2-40B4-BE49-F238E27FC236}">
                <a16:creationId xmlns:a16="http://schemas.microsoft.com/office/drawing/2014/main" id="{368E4D2D-66CA-49BC-B13D-9A1F04CFBF1F}"/>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3478547" y="2752417"/>
            <a:ext cx="3389630" cy="22593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32187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4AA219-D8A5-4153-8644-21D076E20DFC}"/>
              </a:ext>
            </a:extLst>
          </p:cNvPr>
          <p:cNvSpPr>
            <a:spLocks noGrp="1"/>
          </p:cNvSpPr>
          <p:nvPr>
            <p:ph type="ctrTitle"/>
          </p:nvPr>
        </p:nvSpPr>
        <p:spPr>
          <a:xfrm>
            <a:off x="967476" y="312901"/>
            <a:ext cx="6925732" cy="512448"/>
          </a:xfrm>
        </p:spPr>
        <p:txBody>
          <a:bodyPr/>
          <a:lstStyle/>
          <a:p>
            <a:r>
              <a:rPr lang="en-US" dirty="0">
                <a:latin typeface="Acumin Pro ExtraCondensed"/>
              </a:rPr>
              <a:t>IMDb</a:t>
            </a:r>
            <a:endParaRPr lang="en-US" dirty="0"/>
          </a:p>
        </p:txBody>
      </p:sp>
      <p:sp>
        <p:nvSpPr>
          <p:cNvPr id="4" name="Text Placeholder 3">
            <a:extLst>
              <a:ext uri="{FF2B5EF4-FFF2-40B4-BE49-F238E27FC236}">
                <a16:creationId xmlns:a16="http://schemas.microsoft.com/office/drawing/2014/main" id="{4520DCE6-295A-4629-8569-0554609E8AB6}"/>
              </a:ext>
            </a:extLst>
          </p:cNvPr>
          <p:cNvSpPr>
            <a:spLocks noGrp="1"/>
          </p:cNvSpPr>
          <p:nvPr>
            <p:ph type="body" sz="quarter" idx="14"/>
          </p:nvPr>
        </p:nvSpPr>
        <p:spPr>
          <a:xfrm>
            <a:off x="506303" y="1099766"/>
            <a:ext cx="4255095" cy="4658468"/>
          </a:xfrm>
          <a:ln>
            <a:noFill/>
          </a:ln>
        </p:spPr>
        <p:style>
          <a:lnRef idx="2">
            <a:schemeClr val="accent1"/>
          </a:lnRef>
          <a:fillRef idx="1">
            <a:schemeClr val="lt1"/>
          </a:fillRef>
          <a:effectRef idx="0">
            <a:schemeClr val="accent1"/>
          </a:effectRef>
          <a:fontRef idx="minor">
            <a:schemeClr val="dk1"/>
          </a:fontRef>
        </p:style>
        <p:txBody>
          <a:bodyPr vert="horz" lIns="0" tIns="0" rIns="0" bIns="0" rtlCol="0" anchor="t">
            <a:noAutofit/>
          </a:bodyPr>
          <a:lstStyle/>
          <a:p>
            <a:pPr>
              <a:buFont typeface="Wingdings" pitchFamily="2" charset="2"/>
              <a:buChar char="Ø"/>
            </a:pPr>
            <a:r>
              <a:rPr lang="en-US" sz="2200" dirty="0">
                <a:solidFill>
                  <a:schemeClr val="accent1">
                    <a:lumMod val="50000"/>
                  </a:schemeClr>
                </a:solidFill>
                <a:latin typeface="Acumin Pro"/>
              </a:rPr>
              <a:t>Online information database </a:t>
            </a:r>
            <a:endParaRPr lang="en-US" sz="2200">
              <a:solidFill>
                <a:schemeClr val="accent1">
                  <a:lumMod val="50000"/>
                </a:schemeClr>
              </a:solidFill>
              <a:latin typeface="Acumin Pro"/>
            </a:endParaRPr>
          </a:p>
          <a:p>
            <a:pPr>
              <a:buFont typeface="Wingdings" pitchFamily="2" charset="2"/>
              <a:buChar char="Ø"/>
            </a:pPr>
            <a:endParaRPr lang="en-US" sz="2200">
              <a:solidFill>
                <a:schemeClr val="accent1">
                  <a:lumMod val="50000"/>
                </a:schemeClr>
              </a:solidFill>
            </a:endParaRPr>
          </a:p>
          <a:p>
            <a:pPr>
              <a:buFont typeface="Wingdings" pitchFamily="2" charset="2"/>
              <a:buChar char="Ø"/>
            </a:pPr>
            <a:r>
              <a:rPr lang="en-US" sz="2200" dirty="0">
                <a:solidFill>
                  <a:schemeClr val="accent1">
                    <a:lumMod val="50000"/>
                  </a:schemeClr>
                </a:solidFill>
                <a:latin typeface="Acumin Pro"/>
              </a:rPr>
              <a:t>Caters to films, television, video games, OTT content</a:t>
            </a:r>
            <a:endParaRPr lang="en-US" sz="2200">
              <a:solidFill>
                <a:schemeClr val="accent1">
                  <a:lumMod val="50000"/>
                </a:schemeClr>
              </a:solidFill>
              <a:latin typeface="Acumin Pro"/>
            </a:endParaRPr>
          </a:p>
          <a:p>
            <a:pPr>
              <a:buFont typeface="Wingdings" pitchFamily="2" charset="2"/>
              <a:buChar char="Ø"/>
            </a:pPr>
            <a:endParaRPr lang="en-US" sz="2200">
              <a:solidFill>
                <a:schemeClr val="accent1">
                  <a:lumMod val="50000"/>
                </a:schemeClr>
              </a:solidFill>
              <a:latin typeface="Acumin Pro"/>
            </a:endParaRPr>
          </a:p>
          <a:p>
            <a:pPr>
              <a:buFont typeface="Wingdings" pitchFamily="2" charset="2"/>
              <a:buChar char="Ø"/>
            </a:pPr>
            <a:r>
              <a:rPr lang="en-US" sz="2200" dirty="0">
                <a:solidFill>
                  <a:schemeClr val="accent1">
                    <a:lumMod val="50000"/>
                  </a:schemeClr>
                </a:solidFill>
                <a:latin typeface="Acumin Pro"/>
              </a:rPr>
              <a:t>Cast, crew, plot, trivia, ratings, reviews</a:t>
            </a:r>
            <a:endParaRPr lang="en-US" sz="2200">
              <a:solidFill>
                <a:schemeClr val="accent1">
                  <a:lumMod val="50000"/>
                </a:schemeClr>
              </a:solidFill>
              <a:latin typeface="Acumin Pro"/>
            </a:endParaRPr>
          </a:p>
          <a:p>
            <a:pPr>
              <a:buFont typeface="Wingdings" pitchFamily="2" charset="2"/>
              <a:buChar char="Ø"/>
            </a:pPr>
            <a:endParaRPr lang="en-US" sz="2200">
              <a:solidFill>
                <a:schemeClr val="accent1">
                  <a:lumMod val="50000"/>
                </a:schemeClr>
              </a:solidFill>
              <a:latin typeface="Acumin Pro"/>
            </a:endParaRPr>
          </a:p>
          <a:p>
            <a:pPr>
              <a:buFont typeface="Wingdings" pitchFamily="2" charset="2"/>
              <a:buChar char="Ø"/>
            </a:pPr>
            <a:r>
              <a:rPr lang="en-US" sz="2200" dirty="0">
                <a:solidFill>
                  <a:schemeClr val="accent1">
                    <a:lumMod val="50000"/>
                  </a:schemeClr>
                </a:solidFill>
                <a:latin typeface="Acumin Pro"/>
              </a:rPr>
              <a:t>Fan-operated website to a subsidiary of Amazon, </a:t>
            </a:r>
            <a:r>
              <a:rPr lang="en-US" sz="2200" dirty="0" err="1">
                <a:solidFill>
                  <a:schemeClr val="accent1">
                    <a:lumMod val="50000"/>
                  </a:schemeClr>
                </a:solidFill>
                <a:latin typeface="Acumin Pro"/>
              </a:rPr>
              <a:t>IMDb.com,Inc</a:t>
            </a:r>
            <a:endParaRPr lang="en-US" sz="2200">
              <a:solidFill>
                <a:schemeClr val="accent1">
                  <a:lumMod val="50000"/>
                </a:schemeClr>
              </a:solidFill>
              <a:latin typeface="Acumin Pro"/>
            </a:endParaRPr>
          </a:p>
        </p:txBody>
      </p:sp>
      <p:sp>
        <p:nvSpPr>
          <p:cNvPr id="6" name="Slide Number Placeholder 5">
            <a:extLst>
              <a:ext uri="{FF2B5EF4-FFF2-40B4-BE49-F238E27FC236}">
                <a16:creationId xmlns:a16="http://schemas.microsoft.com/office/drawing/2014/main" id="{704005AE-4584-4428-9FF0-F4B963EF8475}"/>
              </a:ext>
            </a:extLst>
          </p:cNvPr>
          <p:cNvSpPr>
            <a:spLocks noGrp="1"/>
          </p:cNvSpPr>
          <p:nvPr>
            <p:ph type="sldNum" sz="quarter" idx="4"/>
          </p:nvPr>
        </p:nvSpPr>
        <p:spPr/>
        <p:txBody>
          <a:bodyPr/>
          <a:lstStyle/>
          <a:p>
            <a:fld id="{8A7A6979-0714-4377-B894-6BE4C2D6E202}" type="slidenum">
              <a:rPr lang="en-US" smtClean="0"/>
              <a:pPr/>
              <a:t>3</a:t>
            </a:fld>
            <a:endParaRPr lang="en-US"/>
          </a:p>
        </p:txBody>
      </p:sp>
      <p:pic>
        <p:nvPicPr>
          <p:cNvPr id="3074" name="Picture 2" descr="IMDb Top 10 TV Shows of 2020 (Photo courtesy of IMDb)">
            <a:extLst>
              <a:ext uri="{FF2B5EF4-FFF2-40B4-BE49-F238E27FC236}">
                <a16:creationId xmlns:a16="http://schemas.microsoft.com/office/drawing/2014/main" id="{567C8B79-F895-4217-89BC-BCD33172D94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1398" y="2085306"/>
            <a:ext cx="3895816" cy="2571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01705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4AA219-D8A5-4153-8644-21D076E20DFC}"/>
              </a:ext>
            </a:extLst>
          </p:cNvPr>
          <p:cNvSpPr>
            <a:spLocks noGrp="1"/>
          </p:cNvSpPr>
          <p:nvPr>
            <p:ph type="ctrTitle"/>
          </p:nvPr>
        </p:nvSpPr>
        <p:spPr>
          <a:xfrm>
            <a:off x="887616" y="332866"/>
            <a:ext cx="6925732" cy="512448"/>
          </a:xfrm>
        </p:spPr>
        <p:txBody>
          <a:bodyPr/>
          <a:lstStyle/>
          <a:p>
            <a:r>
              <a:rPr lang="en-US">
                <a:latin typeface="Acumin Pro ExtraCondensed"/>
              </a:rPr>
              <a:t>Project Objective</a:t>
            </a:r>
            <a:endParaRPr lang="en-US"/>
          </a:p>
        </p:txBody>
      </p:sp>
      <p:sp>
        <p:nvSpPr>
          <p:cNvPr id="4" name="Text Placeholder 3">
            <a:extLst>
              <a:ext uri="{FF2B5EF4-FFF2-40B4-BE49-F238E27FC236}">
                <a16:creationId xmlns:a16="http://schemas.microsoft.com/office/drawing/2014/main" id="{4520DCE6-295A-4629-8569-0554609E8AB6}"/>
              </a:ext>
            </a:extLst>
          </p:cNvPr>
          <p:cNvSpPr>
            <a:spLocks noGrp="1"/>
          </p:cNvSpPr>
          <p:nvPr>
            <p:ph type="body" sz="quarter" idx="14"/>
          </p:nvPr>
        </p:nvSpPr>
        <p:spPr>
          <a:xfrm>
            <a:off x="380600" y="1349738"/>
            <a:ext cx="4282016" cy="3963667"/>
          </a:xfrm>
          <a:ln>
            <a:noFill/>
          </a:ln>
        </p:spPr>
        <p:style>
          <a:lnRef idx="2">
            <a:schemeClr val="accent1"/>
          </a:lnRef>
          <a:fillRef idx="1">
            <a:schemeClr val="lt1"/>
          </a:fillRef>
          <a:effectRef idx="0">
            <a:schemeClr val="accent1"/>
          </a:effectRef>
          <a:fontRef idx="minor">
            <a:schemeClr val="dk1"/>
          </a:fontRef>
        </p:style>
        <p:txBody>
          <a:bodyPr vert="horz" lIns="0" tIns="0" rIns="0" bIns="0" rtlCol="0" anchor="t">
            <a:noAutofit/>
          </a:bodyPr>
          <a:lstStyle/>
          <a:p>
            <a:pPr marL="0" indent="0" algn="just">
              <a:buNone/>
            </a:pPr>
            <a:r>
              <a:rPr lang="en-US" sz="600">
                <a:solidFill>
                  <a:schemeClr val="accent1">
                    <a:lumMod val="50000"/>
                  </a:schemeClr>
                </a:solidFill>
                <a:latin typeface="Acumin Pro"/>
              </a:rPr>
              <a:t>j</a:t>
            </a:r>
            <a:endParaRPr lang="en-US"/>
          </a:p>
          <a:p>
            <a:pPr marL="182880" lvl="1" indent="0" algn="just">
              <a:buNone/>
            </a:pPr>
            <a:r>
              <a:rPr lang="en-US" sz="2200">
                <a:solidFill>
                  <a:schemeClr val="accent1">
                    <a:lumMod val="50000"/>
                  </a:schemeClr>
                </a:solidFill>
                <a:latin typeface="Acumin Pro"/>
              </a:rPr>
              <a:t>Information system consulting to IMDb through a relational database system</a:t>
            </a:r>
            <a:endParaRPr lang="en-US" sz="2200">
              <a:solidFill>
                <a:schemeClr val="accent1">
                  <a:lumMod val="50000"/>
                </a:schemeClr>
              </a:solidFill>
            </a:endParaRPr>
          </a:p>
          <a:p>
            <a:pPr marL="0" indent="0" algn="just">
              <a:buNone/>
            </a:pPr>
            <a:endParaRPr lang="en-US" sz="2200">
              <a:latin typeface="Acumin Pro"/>
            </a:endParaRPr>
          </a:p>
          <a:p>
            <a:pPr marL="285750" indent="-285750">
              <a:lnSpc>
                <a:spcPct val="150000"/>
              </a:lnSpc>
              <a:buFont typeface="Wingdings,Sans-Serif" charset="2"/>
              <a:buChar char="§"/>
            </a:pPr>
            <a:r>
              <a:rPr lang="en-US" sz="2200">
                <a:solidFill>
                  <a:schemeClr val="accent1">
                    <a:lumMod val="50000"/>
                  </a:schemeClr>
                </a:solidFill>
                <a:latin typeface="Acumin Pro"/>
              </a:rPr>
              <a:t>Conceptual Database design</a:t>
            </a:r>
          </a:p>
          <a:p>
            <a:pPr marL="285750" indent="-285750">
              <a:lnSpc>
                <a:spcPct val="150000"/>
              </a:lnSpc>
              <a:buFont typeface="Wingdings,Sans-Serif" charset="2"/>
              <a:buChar char="§"/>
            </a:pPr>
            <a:r>
              <a:rPr lang="en-US" sz="2200">
                <a:solidFill>
                  <a:schemeClr val="accent1">
                    <a:lumMod val="50000"/>
                  </a:schemeClr>
                </a:solidFill>
                <a:latin typeface="Acumin Pro"/>
              </a:rPr>
              <a:t>Logical Database mapping</a:t>
            </a:r>
          </a:p>
          <a:p>
            <a:pPr marL="285750" indent="-285750">
              <a:lnSpc>
                <a:spcPct val="150000"/>
              </a:lnSpc>
              <a:buFont typeface="Wingdings,Sans-Serif" charset="2"/>
              <a:buChar char="§"/>
            </a:pPr>
            <a:r>
              <a:rPr lang="en-US" sz="2200">
                <a:solidFill>
                  <a:schemeClr val="accent1">
                    <a:lumMod val="50000"/>
                  </a:schemeClr>
                </a:solidFill>
                <a:latin typeface="Acumin Pro"/>
              </a:rPr>
              <a:t>Physical Database design</a:t>
            </a:r>
          </a:p>
          <a:p>
            <a:pPr marL="285750" indent="-285750">
              <a:lnSpc>
                <a:spcPct val="150000"/>
              </a:lnSpc>
              <a:buFont typeface="Wingdings,Sans-Serif" charset="2"/>
              <a:buChar char="§"/>
            </a:pPr>
            <a:r>
              <a:rPr lang="en-US" sz="2200">
                <a:solidFill>
                  <a:schemeClr val="accent1">
                    <a:lumMod val="50000"/>
                  </a:schemeClr>
                </a:solidFill>
                <a:latin typeface="Acumin Pro"/>
              </a:rPr>
              <a:t>Database implementation</a:t>
            </a:r>
          </a:p>
          <a:p>
            <a:pPr marL="285750" indent="-285750">
              <a:lnSpc>
                <a:spcPct val="150000"/>
              </a:lnSpc>
              <a:buFont typeface="Wingdings,Sans-Serif" charset="2"/>
              <a:buChar char="§"/>
            </a:pPr>
            <a:r>
              <a:rPr lang="en-US" sz="2200">
                <a:solidFill>
                  <a:schemeClr val="accent1">
                    <a:lumMod val="50000"/>
                  </a:schemeClr>
                </a:solidFill>
                <a:latin typeface="Acumin Pro"/>
              </a:rPr>
              <a:t>Derive insights from data</a:t>
            </a:r>
          </a:p>
        </p:txBody>
      </p:sp>
      <p:sp>
        <p:nvSpPr>
          <p:cNvPr id="6" name="Slide Number Placeholder 5">
            <a:extLst>
              <a:ext uri="{FF2B5EF4-FFF2-40B4-BE49-F238E27FC236}">
                <a16:creationId xmlns:a16="http://schemas.microsoft.com/office/drawing/2014/main" id="{704005AE-4584-4428-9FF0-F4B963EF8475}"/>
              </a:ext>
            </a:extLst>
          </p:cNvPr>
          <p:cNvSpPr>
            <a:spLocks noGrp="1"/>
          </p:cNvSpPr>
          <p:nvPr>
            <p:ph type="sldNum" sz="quarter" idx="4"/>
          </p:nvPr>
        </p:nvSpPr>
        <p:spPr/>
        <p:txBody>
          <a:bodyPr/>
          <a:lstStyle/>
          <a:p>
            <a:fld id="{8A7A6979-0714-4377-B894-6BE4C2D6E202}" type="slidenum">
              <a:rPr lang="en-US" smtClean="0"/>
              <a:pPr/>
              <a:t>4</a:t>
            </a:fld>
            <a:endParaRPr lang="en-US"/>
          </a:p>
        </p:txBody>
      </p:sp>
      <p:pic>
        <p:nvPicPr>
          <p:cNvPr id="2050" name="Picture 2" descr="Database Design, Vector Illustration. Stock Vector - Illustration of  diagram, contact: 51609847">
            <a:extLst>
              <a:ext uri="{FF2B5EF4-FFF2-40B4-BE49-F238E27FC236}">
                <a16:creationId xmlns:a16="http://schemas.microsoft.com/office/drawing/2014/main" id="{994E4C3C-C18E-47B4-92C5-88C49DC62D6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371" b="9632"/>
          <a:stretch/>
        </p:blipFill>
        <p:spPr bwMode="auto">
          <a:xfrm>
            <a:off x="4873599" y="1911284"/>
            <a:ext cx="3600735" cy="33111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59221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47033C-14A4-47C3-8D74-A8E9901807D2}"/>
              </a:ext>
            </a:extLst>
          </p:cNvPr>
          <p:cNvSpPr>
            <a:spLocks noGrp="1"/>
          </p:cNvSpPr>
          <p:nvPr>
            <p:ph type="ctrTitle"/>
          </p:nvPr>
        </p:nvSpPr>
        <p:spPr>
          <a:xfrm>
            <a:off x="821974" y="324578"/>
            <a:ext cx="6925732" cy="512448"/>
          </a:xfrm>
        </p:spPr>
        <p:txBody>
          <a:bodyPr/>
          <a:lstStyle/>
          <a:p>
            <a:r>
              <a:rPr lang="en-US">
                <a:latin typeface="Acumin Pro ExtraCondensed"/>
              </a:rPr>
              <a:t>Business Scenario</a:t>
            </a:r>
            <a:endParaRPr lang="en-US"/>
          </a:p>
        </p:txBody>
      </p:sp>
      <p:sp>
        <p:nvSpPr>
          <p:cNvPr id="6" name="Slide Number Placeholder 5">
            <a:extLst>
              <a:ext uri="{FF2B5EF4-FFF2-40B4-BE49-F238E27FC236}">
                <a16:creationId xmlns:a16="http://schemas.microsoft.com/office/drawing/2014/main" id="{1EEB1E3B-1883-4749-8C1F-3071B88AE952}"/>
              </a:ext>
            </a:extLst>
          </p:cNvPr>
          <p:cNvSpPr>
            <a:spLocks noGrp="1"/>
          </p:cNvSpPr>
          <p:nvPr>
            <p:ph type="sldNum" sz="quarter" idx="4"/>
          </p:nvPr>
        </p:nvSpPr>
        <p:spPr/>
        <p:txBody>
          <a:bodyPr/>
          <a:lstStyle/>
          <a:p>
            <a:fld id="{8A7A6979-0714-4377-B894-6BE4C2D6E202}" type="slidenum">
              <a:rPr lang="en-US" smtClean="0"/>
              <a:pPr/>
              <a:t>5</a:t>
            </a:fld>
            <a:endParaRPr lang="en-US"/>
          </a:p>
        </p:txBody>
      </p:sp>
      <p:sp>
        <p:nvSpPr>
          <p:cNvPr id="7" name="TextBox 6">
            <a:extLst>
              <a:ext uri="{FF2B5EF4-FFF2-40B4-BE49-F238E27FC236}">
                <a16:creationId xmlns:a16="http://schemas.microsoft.com/office/drawing/2014/main" id="{929D66AF-4617-42D2-9BAF-66683BD08B8B}"/>
              </a:ext>
            </a:extLst>
          </p:cNvPr>
          <p:cNvSpPr txBox="1"/>
          <p:nvPr/>
        </p:nvSpPr>
        <p:spPr>
          <a:xfrm>
            <a:off x="1066237" y="1504880"/>
            <a:ext cx="6311383" cy="171136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nSpc>
                <a:spcPct val="150000"/>
              </a:lnSpc>
              <a:buFont typeface="Wingdings"/>
              <a:buChar char="§"/>
            </a:pPr>
            <a:r>
              <a:rPr lang="en-US">
                <a:solidFill>
                  <a:schemeClr val="bg1"/>
                </a:solidFill>
                <a:latin typeface="Acumen pro"/>
                <a:ea typeface="+mn-lt"/>
                <a:cs typeface="+mn-lt"/>
              </a:rPr>
              <a:t>Designing</a:t>
            </a:r>
            <a:r>
              <a:rPr lang="en-US">
                <a:solidFill>
                  <a:schemeClr val="bg1"/>
                </a:solidFill>
                <a:latin typeface="Acumen pro"/>
              </a:rPr>
              <a:t> a relational database with normalized tables</a:t>
            </a:r>
            <a:endParaRPr lang="en-US"/>
          </a:p>
          <a:p>
            <a:pPr marL="285750" indent="-285750">
              <a:lnSpc>
                <a:spcPct val="150000"/>
              </a:lnSpc>
              <a:buFont typeface="Wingdings"/>
              <a:buChar char="§"/>
            </a:pPr>
            <a:r>
              <a:rPr lang="en-US">
                <a:solidFill>
                  <a:schemeClr val="bg1"/>
                </a:solidFill>
                <a:latin typeface="Acumen pro"/>
              </a:rPr>
              <a:t>Process and analyze data to draw business insights</a:t>
            </a:r>
          </a:p>
          <a:p>
            <a:pPr marL="285750" indent="-285750">
              <a:lnSpc>
                <a:spcPct val="150000"/>
              </a:lnSpc>
              <a:buFont typeface="Wingdings"/>
              <a:buChar char="§"/>
            </a:pPr>
            <a:r>
              <a:rPr lang="en-US">
                <a:solidFill>
                  <a:schemeClr val="bg1"/>
                </a:solidFill>
                <a:latin typeface="Acumen pro"/>
              </a:rPr>
              <a:t>After normalization, by querying IMDb can get answers to questions such as :</a:t>
            </a:r>
          </a:p>
        </p:txBody>
      </p:sp>
      <p:sp>
        <p:nvSpPr>
          <p:cNvPr id="8" name="TextBox 7">
            <a:extLst>
              <a:ext uri="{FF2B5EF4-FFF2-40B4-BE49-F238E27FC236}">
                <a16:creationId xmlns:a16="http://schemas.microsoft.com/office/drawing/2014/main" id="{D8E7A604-16B1-44F1-9F4A-314623328093}"/>
              </a:ext>
            </a:extLst>
          </p:cNvPr>
          <p:cNvSpPr txBox="1"/>
          <p:nvPr/>
        </p:nvSpPr>
        <p:spPr>
          <a:xfrm>
            <a:off x="709579" y="3571558"/>
            <a:ext cx="2743200" cy="923330"/>
          </a:xfrm>
          <a:prstGeom prst="rect">
            <a:avLst/>
          </a:prstGeom>
          <a:ln/>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chemeClr val="tx1"/>
                </a:solidFill>
                <a:latin typeface="Acumen pro"/>
                <a:cs typeface="Times New Roman"/>
              </a:rPr>
              <a:t>What are the average ratings for the Movie 'Man of Gold'?</a:t>
            </a:r>
            <a:r>
              <a:rPr lang="en-US" dirty="0">
                <a:solidFill>
                  <a:schemeClr val="tx1"/>
                </a:solidFill>
                <a:latin typeface="Times New Roman"/>
                <a:cs typeface="Times New Roman"/>
              </a:rPr>
              <a:t> </a:t>
            </a:r>
            <a:endParaRPr lang="en-US" dirty="0">
              <a:solidFill>
                <a:schemeClr val="tx1"/>
              </a:solidFill>
            </a:endParaRPr>
          </a:p>
        </p:txBody>
      </p:sp>
      <p:sp>
        <p:nvSpPr>
          <p:cNvPr id="9" name="TextBox 8">
            <a:extLst>
              <a:ext uri="{FF2B5EF4-FFF2-40B4-BE49-F238E27FC236}">
                <a16:creationId xmlns:a16="http://schemas.microsoft.com/office/drawing/2014/main" id="{D202410C-C833-4F16-97C5-946131F572E4}"/>
              </a:ext>
            </a:extLst>
          </p:cNvPr>
          <p:cNvSpPr txBox="1"/>
          <p:nvPr/>
        </p:nvSpPr>
        <p:spPr>
          <a:xfrm>
            <a:off x="4634422" y="3664348"/>
            <a:ext cx="2743200" cy="369332"/>
          </a:xfrm>
          <a:prstGeom prst="rect">
            <a:avLst/>
          </a:prstGeom>
          <a:solidFill>
            <a:schemeClr val="accent5">
              <a:lumMod val="50000"/>
            </a:schemeClr>
          </a:solidFill>
        </p:spPr>
        <p:style>
          <a:lnRef idx="0">
            <a:schemeClr val="dk1"/>
          </a:lnRef>
          <a:fillRef idx="3">
            <a:schemeClr val="dk1"/>
          </a:fillRef>
          <a:effectRef idx="3">
            <a:schemeClr val="dk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dirty="0">
                <a:solidFill>
                  <a:schemeClr val="tx1"/>
                </a:solidFill>
                <a:latin typeface="Acumen pro"/>
                <a:cs typeface="Times New Roman"/>
              </a:rPr>
              <a:t>What all genres are there? </a:t>
            </a:r>
            <a:endParaRPr lang="en-US" dirty="0">
              <a:solidFill>
                <a:schemeClr val="tx1"/>
              </a:solidFill>
              <a:latin typeface="Acumen pro"/>
            </a:endParaRPr>
          </a:p>
        </p:txBody>
      </p:sp>
      <p:sp>
        <p:nvSpPr>
          <p:cNvPr id="10" name="TextBox 9">
            <a:extLst>
              <a:ext uri="{FF2B5EF4-FFF2-40B4-BE49-F238E27FC236}">
                <a16:creationId xmlns:a16="http://schemas.microsoft.com/office/drawing/2014/main" id="{2402BD77-622D-433A-9132-102E096E966F}"/>
              </a:ext>
            </a:extLst>
          </p:cNvPr>
          <p:cNvSpPr txBox="1"/>
          <p:nvPr/>
        </p:nvSpPr>
        <p:spPr>
          <a:xfrm>
            <a:off x="2098752" y="4843660"/>
            <a:ext cx="2743200" cy="923330"/>
          </a:xfrm>
          <a:prstGeom prst="rect">
            <a:avLst/>
          </a:prstGeom>
          <a:solidFill>
            <a:schemeClr val="bg1"/>
          </a:solidFill>
          <a:ln>
            <a:noFill/>
          </a:ln>
        </p:spPr>
        <p:style>
          <a:lnRef idx="0">
            <a:schemeClr val="dk1"/>
          </a:lnRef>
          <a:fillRef idx="3">
            <a:schemeClr val="dk1"/>
          </a:fillRef>
          <a:effectRef idx="3">
            <a:schemeClr val="dk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dirty="0">
                <a:solidFill>
                  <a:schemeClr val="tx1"/>
                </a:solidFill>
                <a:latin typeface="Acumen pro"/>
                <a:cs typeface="Times New Roman"/>
              </a:rPr>
              <a:t>How many movies are made in each genre each year? </a:t>
            </a:r>
            <a:endParaRPr lang="en-US" dirty="0">
              <a:solidFill>
                <a:schemeClr val="tx1"/>
              </a:solidFill>
              <a:latin typeface="Acumen pro"/>
            </a:endParaRPr>
          </a:p>
        </p:txBody>
      </p:sp>
      <p:sp>
        <p:nvSpPr>
          <p:cNvPr id="11" name="TextBox 10">
            <a:extLst>
              <a:ext uri="{FF2B5EF4-FFF2-40B4-BE49-F238E27FC236}">
                <a16:creationId xmlns:a16="http://schemas.microsoft.com/office/drawing/2014/main" id="{F5672296-92C4-4D97-8BCF-8C9EDBA5A72A}"/>
              </a:ext>
            </a:extLst>
          </p:cNvPr>
          <p:cNvSpPr txBox="1"/>
          <p:nvPr/>
        </p:nvSpPr>
        <p:spPr>
          <a:xfrm>
            <a:off x="5612931" y="4659728"/>
            <a:ext cx="2743200" cy="923330"/>
          </a:xfrm>
          <a:prstGeom prst="rect">
            <a:avLst/>
          </a:prstGeom>
          <a:solidFill>
            <a:schemeClr val="accent1">
              <a:lumMod val="75000"/>
            </a:schemeClr>
          </a:solidFill>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dirty="0">
                <a:solidFill>
                  <a:schemeClr val="tx1"/>
                </a:solidFill>
                <a:latin typeface="Acumen pro"/>
                <a:cs typeface="Times New Roman"/>
              </a:rPr>
              <a:t>Which genre has the highest movie count and show genre distribution? </a:t>
            </a:r>
            <a:endParaRPr lang="en-US" dirty="0">
              <a:solidFill>
                <a:schemeClr val="tx1"/>
              </a:solidFill>
              <a:latin typeface="Acumen pro"/>
              <a:cs typeface="Aharoni"/>
            </a:endParaRPr>
          </a:p>
        </p:txBody>
      </p:sp>
    </p:spTree>
    <p:extLst>
      <p:ext uri="{BB962C8B-B14F-4D97-AF65-F5344CB8AC3E}">
        <p14:creationId xmlns:p14="http://schemas.microsoft.com/office/powerpoint/2010/main" val="29916533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BE88FD-1669-4D95-B51B-67B42257D562}"/>
              </a:ext>
            </a:extLst>
          </p:cNvPr>
          <p:cNvSpPr>
            <a:spLocks noGrp="1"/>
          </p:cNvSpPr>
          <p:nvPr>
            <p:ph type="ctrTitle"/>
          </p:nvPr>
        </p:nvSpPr>
        <p:spPr>
          <a:xfrm>
            <a:off x="1016853" y="275405"/>
            <a:ext cx="6925732" cy="512448"/>
          </a:xfrm>
        </p:spPr>
        <p:txBody>
          <a:bodyPr/>
          <a:lstStyle/>
          <a:p>
            <a:r>
              <a:rPr lang="en-US" dirty="0"/>
              <a:t>Process flow</a:t>
            </a:r>
          </a:p>
        </p:txBody>
      </p:sp>
      <p:sp>
        <p:nvSpPr>
          <p:cNvPr id="6" name="Slide Number Placeholder 5">
            <a:extLst>
              <a:ext uri="{FF2B5EF4-FFF2-40B4-BE49-F238E27FC236}">
                <a16:creationId xmlns:a16="http://schemas.microsoft.com/office/drawing/2014/main" id="{BA149A83-B5A2-4A5F-874E-C494F60A8071}"/>
              </a:ext>
            </a:extLst>
          </p:cNvPr>
          <p:cNvSpPr>
            <a:spLocks noGrp="1"/>
          </p:cNvSpPr>
          <p:nvPr>
            <p:ph type="sldNum" sz="quarter" idx="4"/>
          </p:nvPr>
        </p:nvSpPr>
        <p:spPr/>
        <p:txBody>
          <a:bodyPr/>
          <a:lstStyle/>
          <a:p>
            <a:fld id="{8A7A6979-0714-4377-B894-6BE4C2D6E202}" type="slidenum">
              <a:rPr lang="en-US" smtClean="0"/>
              <a:pPr/>
              <a:t>6</a:t>
            </a:fld>
            <a:endParaRPr lang="en-US" dirty="0"/>
          </a:p>
        </p:txBody>
      </p:sp>
      <p:graphicFrame>
        <p:nvGraphicFramePr>
          <p:cNvPr id="7" name="Diagram 6">
            <a:extLst>
              <a:ext uri="{FF2B5EF4-FFF2-40B4-BE49-F238E27FC236}">
                <a16:creationId xmlns:a16="http://schemas.microsoft.com/office/drawing/2014/main" id="{A615A0EE-D2CB-4021-AAD4-FF9CEBF4373B}"/>
              </a:ext>
            </a:extLst>
          </p:cNvPr>
          <p:cNvGraphicFramePr/>
          <p:nvPr>
            <p:extLst>
              <p:ext uri="{D42A27DB-BD31-4B8C-83A1-F6EECF244321}">
                <p14:modId xmlns:p14="http://schemas.microsoft.com/office/powerpoint/2010/main" val="3778893563"/>
              </p:ext>
            </p:extLst>
          </p:nvPr>
        </p:nvGraphicFramePr>
        <p:xfrm>
          <a:off x="414780" y="1323945"/>
          <a:ext cx="8512882" cy="450940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336776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793E88-4D3E-4AEC-A24D-DEE4A5CC9D92}"/>
              </a:ext>
            </a:extLst>
          </p:cNvPr>
          <p:cNvSpPr>
            <a:spLocks noGrp="1"/>
          </p:cNvSpPr>
          <p:nvPr>
            <p:ph type="ctrTitle"/>
          </p:nvPr>
        </p:nvSpPr>
        <p:spPr/>
        <p:txBody>
          <a:bodyPr/>
          <a:lstStyle/>
          <a:p>
            <a:r>
              <a:rPr lang="en-US" dirty="0"/>
              <a:t>Entity Relationship Diagram</a:t>
            </a:r>
            <a:endParaRPr lang="en-IN" dirty="0"/>
          </a:p>
        </p:txBody>
      </p:sp>
      <p:sp>
        <p:nvSpPr>
          <p:cNvPr id="6" name="Slide Number Placeholder 5">
            <a:extLst>
              <a:ext uri="{FF2B5EF4-FFF2-40B4-BE49-F238E27FC236}">
                <a16:creationId xmlns:a16="http://schemas.microsoft.com/office/drawing/2014/main" id="{B5E47368-3735-4F55-ABB8-63AEDC71F3BE}"/>
              </a:ext>
            </a:extLst>
          </p:cNvPr>
          <p:cNvSpPr>
            <a:spLocks noGrp="1"/>
          </p:cNvSpPr>
          <p:nvPr>
            <p:ph type="sldNum" sz="quarter" idx="4"/>
          </p:nvPr>
        </p:nvSpPr>
        <p:spPr/>
        <p:txBody>
          <a:bodyPr/>
          <a:lstStyle/>
          <a:p>
            <a:fld id="{8A7A6979-0714-4377-B894-6BE4C2D6E202}" type="slidenum">
              <a:rPr lang="en-US" smtClean="0"/>
              <a:pPr/>
              <a:t>7</a:t>
            </a:fld>
            <a:endParaRPr lang="en-US" dirty="0"/>
          </a:p>
        </p:txBody>
      </p:sp>
      <p:pic>
        <p:nvPicPr>
          <p:cNvPr id="8" name="Picture 7" descr="Diagram&#10;&#10;Description automatically generated">
            <a:extLst>
              <a:ext uri="{FF2B5EF4-FFF2-40B4-BE49-F238E27FC236}">
                <a16:creationId xmlns:a16="http://schemas.microsoft.com/office/drawing/2014/main" id="{D28966D3-DA71-44E0-A9CD-6E65638370CC}"/>
              </a:ext>
            </a:extLst>
          </p:cNvPr>
          <p:cNvPicPr>
            <a:picLocks noChangeAspect="1"/>
          </p:cNvPicPr>
          <p:nvPr/>
        </p:nvPicPr>
        <p:blipFill>
          <a:blip r:embed="rId2"/>
          <a:stretch>
            <a:fillRect/>
          </a:stretch>
        </p:blipFill>
        <p:spPr>
          <a:xfrm>
            <a:off x="973394" y="872688"/>
            <a:ext cx="6807492" cy="5112623"/>
          </a:xfrm>
          <a:prstGeom prst="rect">
            <a:avLst/>
          </a:prstGeom>
        </p:spPr>
      </p:pic>
    </p:spTree>
    <p:extLst>
      <p:ext uri="{BB962C8B-B14F-4D97-AF65-F5344CB8AC3E}">
        <p14:creationId xmlns:p14="http://schemas.microsoft.com/office/powerpoint/2010/main" val="17824744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625099-E840-487C-91D0-07809E67D642}"/>
              </a:ext>
            </a:extLst>
          </p:cNvPr>
          <p:cNvSpPr>
            <a:spLocks noGrp="1"/>
          </p:cNvSpPr>
          <p:nvPr>
            <p:ph type="ctrTitle"/>
          </p:nvPr>
        </p:nvSpPr>
        <p:spPr/>
        <p:txBody>
          <a:bodyPr/>
          <a:lstStyle/>
          <a:p>
            <a:r>
              <a:rPr lang="en-US" dirty="0"/>
              <a:t>Relational Schema</a:t>
            </a:r>
            <a:endParaRPr lang="en-IN" dirty="0"/>
          </a:p>
        </p:txBody>
      </p:sp>
      <p:sp>
        <p:nvSpPr>
          <p:cNvPr id="6" name="Slide Number Placeholder 5">
            <a:extLst>
              <a:ext uri="{FF2B5EF4-FFF2-40B4-BE49-F238E27FC236}">
                <a16:creationId xmlns:a16="http://schemas.microsoft.com/office/drawing/2014/main" id="{EB9B55B5-35A8-4155-B989-A9536B4A483E}"/>
              </a:ext>
            </a:extLst>
          </p:cNvPr>
          <p:cNvSpPr>
            <a:spLocks noGrp="1"/>
          </p:cNvSpPr>
          <p:nvPr>
            <p:ph type="sldNum" sz="quarter" idx="4"/>
          </p:nvPr>
        </p:nvSpPr>
        <p:spPr/>
        <p:txBody>
          <a:bodyPr/>
          <a:lstStyle/>
          <a:p>
            <a:fld id="{8A7A6979-0714-4377-B894-6BE4C2D6E202}" type="slidenum">
              <a:rPr lang="en-US" smtClean="0"/>
              <a:pPr/>
              <a:t>8</a:t>
            </a:fld>
            <a:endParaRPr lang="en-US" dirty="0"/>
          </a:p>
        </p:txBody>
      </p:sp>
      <p:pic>
        <p:nvPicPr>
          <p:cNvPr id="9" name="Picture 8" descr="A picture containing timeline&#10;&#10;Description automatically generated">
            <a:extLst>
              <a:ext uri="{FF2B5EF4-FFF2-40B4-BE49-F238E27FC236}">
                <a16:creationId xmlns:a16="http://schemas.microsoft.com/office/drawing/2014/main" id="{71838B96-60C4-4E2E-A404-AB3A252B0A74}"/>
              </a:ext>
            </a:extLst>
          </p:cNvPr>
          <p:cNvPicPr/>
          <p:nvPr/>
        </p:nvPicPr>
        <p:blipFill rotWithShape="1">
          <a:blip r:embed="rId2" cstate="print">
            <a:extLst>
              <a:ext uri="{28A0092B-C50C-407E-A947-70E740481C1C}">
                <a14:useLocalDpi xmlns:a14="http://schemas.microsoft.com/office/drawing/2010/main" val="0"/>
              </a:ext>
            </a:extLst>
          </a:blip>
          <a:srcRect t="9081" b="36938"/>
          <a:stretch/>
        </p:blipFill>
        <p:spPr bwMode="auto">
          <a:xfrm>
            <a:off x="651827" y="1479867"/>
            <a:ext cx="7585393" cy="4075113"/>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7454798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86EDE7-F151-4E1B-B4F8-963498B9C000}"/>
              </a:ext>
            </a:extLst>
          </p:cNvPr>
          <p:cNvSpPr>
            <a:spLocks noGrp="1"/>
          </p:cNvSpPr>
          <p:nvPr>
            <p:ph type="ctrTitle"/>
          </p:nvPr>
        </p:nvSpPr>
        <p:spPr/>
        <p:txBody>
          <a:bodyPr/>
          <a:lstStyle/>
          <a:p>
            <a:r>
              <a:rPr lang="en-US" dirty="0"/>
              <a:t>Normalization</a:t>
            </a:r>
          </a:p>
        </p:txBody>
      </p:sp>
      <p:sp>
        <p:nvSpPr>
          <p:cNvPr id="3" name="Subtitle 2">
            <a:extLst>
              <a:ext uri="{FF2B5EF4-FFF2-40B4-BE49-F238E27FC236}">
                <a16:creationId xmlns:a16="http://schemas.microsoft.com/office/drawing/2014/main" id="{A5C1D808-FB85-4DA9-9EA0-FF5F7A86992B}"/>
              </a:ext>
            </a:extLst>
          </p:cNvPr>
          <p:cNvSpPr>
            <a:spLocks noGrp="1"/>
          </p:cNvSpPr>
          <p:nvPr>
            <p:ph type="subTitle" idx="1"/>
          </p:nvPr>
        </p:nvSpPr>
        <p:spPr>
          <a:xfrm>
            <a:off x="1128501" y="1345166"/>
            <a:ext cx="6925732" cy="738664"/>
          </a:xfrm>
        </p:spPr>
        <p:txBody>
          <a:bodyPr/>
          <a:lstStyle/>
          <a:p>
            <a:r>
              <a:rPr lang="en-US" sz="2400">
                <a:effectLst/>
                <a:latin typeface="Times New Roman" panose="02020603050405020304" pitchFamily="18" charset="0"/>
                <a:ea typeface="Calibri" panose="020F0502020204030204" pitchFamily="34" charset="0"/>
              </a:rPr>
              <a:t>The following columns contains multi-valued attributes in the respective tables</a:t>
            </a:r>
            <a:endParaRPr lang="en-US" sz="2800"/>
          </a:p>
        </p:txBody>
      </p:sp>
      <p:sp>
        <p:nvSpPr>
          <p:cNvPr id="4" name="Text Placeholder 3">
            <a:extLst>
              <a:ext uri="{FF2B5EF4-FFF2-40B4-BE49-F238E27FC236}">
                <a16:creationId xmlns:a16="http://schemas.microsoft.com/office/drawing/2014/main" id="{46B9F1E6-491F-4353-B4C1-C8120F588032}"/>
              </a:ext>
            </a:extLst>
          </p:cNvPr>
          <p:cNvSpPr>
            <a:spLocks noGrp="1"/>
          </p:cNvSpPr>
          <p:nvPr>
            <p:ph type="body" sz="quarter" idx="14"/>
          </p:nvPr>
        </p:nvSpPr>
        <p:spPr>
          <a:xfrm>
            <a:off x="4861970" y="2769744"/>
            <a:ext cx="3612364" cy="3411537"/>
          </a:xfrm>
        </p:spPr>
        <p:txBody>
          <a:bodyPr>
            <a:normAutofit/>
          </a:bodyPr>
          <a:lstStyle/>
          <a:p>
            <a:r>
              <a:rPr lang="en-US" sz="2000">
                <a:effectLst/>
                <a:latin typeface="Times New Roman" panose="02020603050405020304" pitchFamily="18" charset="0"/>
                <a:ea typeface="Calibri" panose="020F0502020204030204" pitchFamily="34" charset="0"/>
              </a:rPr>
              <a:t>Converting to 1-NF </a:t>
            </a:r>
          </a:p>
          <a:p>
            <a:pPr lvl="1"/>
            <a:r>
              <a:rPr lang="en-US" sz="2000">
                <a:solidFill>
                  <a:schemeClr val="bg1"/>
                </a:solidFill>
                <a:effectLst/>
                <a:latin typeface="Times New Roman" panose="02020603050405020304" pitchFamily="18" charset="0"/>
                <a:ea typeface="Calibri" panose="020F0502020204030204" pitchFamily="34" charset="0"/>
              </a:rPr>
              <a:t>We must split the multi-valued attributes into multiple rows each having only one value. But in this case our primary key will be duplicated, hence we are creating a separate table for the multi-valued attributes.</a:t>
            </a:r>
            <a:endParaRPr lang="en-US" sz="1800">
              <a:solidFill>
                <a:schemeClr val="bg1"/>
              </a:solidFill>
            </a:endParaRPr>
          </a:p>
        </p:txBody>
      </p:sp>
      <p:graphicFrame>
        <p:nvGraphicFramePr>
          <p:cNvPr id="9" name="Content Placeholder 8">
            <a:extLst>
              <a:ext uri="{FF2B5EF4-FFF2-40B4-BE49-F238E27FC236}">
                <a16:creationId xmlns:a16="http://schemas.microsoft.com/office/drawing/2014/main" id="{93B83D5A-7599-4B4D-899F-90A575128018}"/>
              </a:ext>
            </a:extLst>
          </p:cNvPr>
          <p:cNvGraphicFramePr>
            <a:graphicFrameLocks noGrp="1"/>
          </p:cNvGraphicFramePr>
          <p:nvPr>
            <p:ph sz="quarter" idx="13"/>
            <p:extLst>
              <p:ext uri="{D42A27DB-BD31-4B8C-83A1-F6EECF244321}">
                <p14:modId xmlns:p14="http://schemas.microsoft.com/office/powerpoint/2010/main" val="572282995"/>
              </p:ext>
            </p:extLst>
          </p:nvPr>
        </p:nvGraphicFramePr>
        <p:xfrm>
          <a:off x="669666" y="2782085"/>
          <a:ext cx="3874888" cy="1689556"/>
        </p:xfrm>
        <a:graphic>
          <a:graphicData uri="http://schemas.openxmlformats.org/drawingml/2006/table">
            <a:tbl>
              <a:tblPr firstRow="1" firstCol="1" bandRow="1">
                <a:tableStyleId>{5C22544A-7EE6-4342-B048-85BDC9FD1C3A}</a:tableStyleId>
              </a:tblPr>
              <a:tblGrid>
                <a:gridCol w="1657001">
                  <a:extLst>
                    <a:ext uri="{9D8B030D-6E8A-4147-A177-3AD203B41FA5}">
                      <a16:colId xmlns:a16="http://schemas.microsoft.com/office/drawing/2014/main" val="4167616905"/>
                    </a:ext>
                  </a:extLst>
                </a:gridCol>
                <a:gridCol w="2217887">
                  <a:extLst>
                    <a:ext uri="{9D8B030D-6E8A-4147-A177-3AD203B41FA5}">
                      <a16:colId xmlns:a16="http://schemas.microsoft.com/office/drawing/2014/main" val="1413037185"/>
                    </a:ext>
                  </a:extLst>
                </a:gridCol>
              </a:tblGrid>
              <a:tr h="422389">
                <a:tc>
                  <a:txBody>
                    <a:bodyPr/>
                    <a:lstStyle/>
                    <a:p>
                      <a:pPr marL="0" marR="0" algn="ctr">
                        <a:lnSpc>
                          <a:spcPct val="107000"/>
                        </a:lnSpc>
                        <a:spcBef>
                          <a:spcPts val="0"/>
                        </a:spcBef>
                        <a:spcAft>
                          <a:spcPts val="800"/>
                        </a:spcAft>
                      </a:pPr>
                      <a:r>
                        <a:rPr lang="en-US" sz="1700" b="1">
                          <a:effectLst/>
                          <a:latin typeface="Times New Roman" panose="02020603050405020304" pitchFamily="18" charset="0"/>
                          <a:cs typeface="Times New Roman" panose="02020603050405020304" pitchFamily="18" charset="0"/>
                        </a:rPr>
                        <a:t>Table Name </a:t>
                      </a:r>
                      <a:endParaRPr lang="en-US" sz="1700" b="1">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ctr"/>
                </a:tc>
                <a:tc>
                  <a:txBody>
                    <a:bodyPr/>
                    <a:lstStyle/>
                    <a:p>
                      <a:pPr marL="0" marR="0" algn="ctr">
                        <a:lnSpc>
                          <a:spcPct val="107000"/>
                        </a:lnSpc>
                        <a:spcBef>
                          <a:spcPts val="0"/>
                        </a:spcBef>
                        <a:spcAft>
                          <a:spcPts val="800"/>
                        </a:spcAft>
                      </a:pPr>
                      <a:r>
                        <a:rPr lang="en-US" sz="1700" b="1">
                          <a:effectLst/>
                          <a:latin typeface="Times New Roman" panose="02020603050405020304" pitchFamily="18" charset="0"/>
                          <a:cs typeface="Times New Roman" panose="02020603050405020304" pitchFamily="18" charset="0"/>
                        </a:rPr>
                        <a:t> Column Name </a:t>
                      </a:r>
                      <a:endParaRPr lang="en-US" sz="1700" b="1">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4098119039"/>
                  </a:ext>
                </a:extLst>
              </a:tr>
              <a:tr h="422389">
                <a:tc>
                  <a:txBody>
                    <a:bodyPr/>
                    <a:lstStyle/>
                    <a:p>
                      <a:pPr marL="0" marR="0" algn="ctr">
                        <a:lnSpc>
                          <a:spcPct val="107000"/>
                        </a:lnSpc>
                        <a:spcBef>
                          <a:spcPts val="0"/>
                        </a:spcBef>
                        <a:spcAft>
                          <a:spcPts val="800"/>
                        </a:spcAft>
                      </a:pPr>
                      <a:r>
                        <a:rPr lang="en-US" sz="1700" b="0">
                          <a:effectLst/>
                          <a:latin typeface="Times New Roman" panose="02020603050405020304" pitchFamily="18" charset="0"/>
                          <a:cs typeface="Times New Roman" panose="02020603050405020304" pitchFamily="18" charset="0"/>
                        </a:rPr>
                        <a:t>name_basics </a:t>
                      </a:r>
                      <a:endParaRPr lang="en-US" sz="1700" b="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ctr"/>
                </a:tc>
                <a:tc>
                  <a:txBody>
                    <a:bodyPr/>
                    <a:lstStyle/>
                    <a:p>
                      <a:pPr marL="0" marR="0" algn="ctr">
                        <a:lnSpc>
                          <a:spcPct val="107000"/>
                        </a:lnSpc>
                        <a:spcBef>
                          <a:spcPts val="0"/>
                        </a:spcBef>
                        <a:spcAft>
                          <a:spcPts val="800"/>
                        </a:spcAft>
                      </a:pPr>
                      <a:r>
                        <a:rPr lang="en-US" sz="1700">
                          <a:effectLst/>
                          <a:latin typeface="Times New Roman" panose="02020603050405020304" pitchFamily="18" charset="0"/>
                          <a:cs typeface="Times New Roman" panose="02020603050405020304" pitchFamily="18" charset="0"/>
                        </a:rPr>
                        <a:t> Knownfortitles </a:t>
                      </a:r>
                      <a:endParaRPr lang="en-US" sz="17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3721813989"/>
                  </a:ext>
                </a:extLst>
              </a:tr>
              <a:tr h="422389">
                <a:tc>
                  <a:txBody>
                    <a:bodyPr/>
                    <a:lstStyle/>
                    <a:p>
                      <a:pPr marL="0" marR="0" algn="ctr">
                        <a:lnSpc>
                          <a:spcPct val="107000"/>
                        </a:lnSpc>
                        <a:spcBef>
                          <a:spcPts val="0"/>
                        </a:spcBef>
                        <a:spcAft>
                          <a:spcPts val="800"/>
                        </a:spcAft>
                      </a:pPr>
                      <a:r>
                        <a:rPr lang="en-US" sz="1700" b="0">
                          <a:effectLst/>
                          <a:latin typeface="Times New Roman" panose="02020603050405020304" pitchFamily="18" charset="0"/>
                          <a:cs typeface="Times New Roman" panose="02020603050405020304" pitchFamily="18" charset="0"/>
                        </a:rPr>
                        <a:t>name_basics </a:t>
                      </a:r>
                      <a:endParaRPr lang="en-US" sz="1700" b="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ctr"/>
                </a:tc>
                <a:tc>
                  <a:txBody>
                    <a:bodyPr/>
                    <a:lstStyle/>
                    <a:p>
                      <a:pPr marL="0" marR="0" algn="ctr">
                        <a:lnSpc>
                          <a:spcPct val="107000"/>
                        </a:lnSpc>
                        <a:spcBef>
                          <a:spcPts val="0"/>
                        </a:spcBef>
                        <a:spcAft>
                          <a:spcPts val="800"/>
                        </a:spcAft>
                      </a:pPr>
                      <a:r>
                        <a:rPr lang="en-US" sz="1700">
                          <a:effectLst/>
                          <a:latin typeface="Times New Roman" panose="02020603050405020304" pitchFamily="18" charset="0"/>
                          <a:cs typeface="Times New Roman" panose="02020603050405020304" pitchFamily="18" charset="0"/>
                        </a:rPr>
                        <a:t> primaryprofession </a:t>
                      </a:r>
                      <a:endParaRPr lang="en-US" sz="17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4053724132"/>
                  </a:ext>
                </a:extLst>
              </a:tr>
              <a:tr h="422389">
                <a:tc>
                  <a:txBody>
                    <a:bodyPr/>
                    <a:lstStyle/>
                    <a:p>
                      <a:pPr marL="0" marR="0" algn="ctr">
                        <a:lnSpc>
                          <a:spcPct val="107000"/>
                        </a:lnSpc>
                        <a:spcBef>
                          <a:spcPts val="0"/>
                        </a:spcBef>
                        <a:spcAft>
                          <a:spcPts val="800"/>
                        </a:spcAft>
                      </a:pPr>
                      <a:r>
                        <a:rPr lang="en-US" sz="1700" b="0">
                          <a:effectLst/>
                          <a:latin typeface="Times New Roman" panose="02020603050405020304" pitchFamily="18" charset="0"/>
                          <a:cs typeface="Times New Roman" panose="02020603050405020304" pitchFamily="18" charset="0"/>
                        </a:rPr>
                        <a:t>title </a:t>
                      </a:r>
                      <a:endParaRPr lang="en-US" sz="1700" b="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ctr"/>
                </a:tc>
                <a:tc>
                  <a:txBody>
                    <a:bodyPr/>
                    <a:lstStyle/>
                    <a:p>
                      <a:pPr marL="0" marR="0" algn="ctr">
                        <a:lnSpc>
                          <a:spcPct val="107000"/>
                        </a:lnSpc>
                        <a:spcBef>
                          <a:spcPts val="0"/>
                        </a:spcBef>
                        <a:spcAft>
                          <a:spcPts val="800"/>
                        </a:spcAft>
                      </a:pPr>
                      <a:r>
                        <a:rPr lang="en-US" sz="1700">
                          <a:effectLst/>
                          <a:latin typeface="Times New Roman" panose="02020603050405020304" pitchFamily="18" charset="0"/>
                          <a:cs typeface="Times New Roman" panose="02020603050405020304" pitchFamily="18" charset="0"/>
                        </a:rPr>
                        <a:t> genre </a:t>
                      </a:r>
                      <a:endParaRPr lang="en-US" sz="17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2041142194"/>
                  </a:ext>
                </a:extLst>
              </a:tr>
            </a:tbl>
          </a:graphicData>
        </a:graphic>
      </p:graphicFrame>
      <p:sp>
        <p:nvSpPr>
          <p:cNvPr id="7" name="Slide Number Placeholder 6">
            <a:extLst>
              <a:ext uri="{FF2B5EF4-FFF2-40B4-BE49-F238E27FC236}">
                <a16:creationId xmlns:a16="http://schemas.microsoft.com/office/drawing/2014/main" id="{E4054EBB-F475-4E5F-8EC9-2C34B6766CD6}"/>
              </a:ext>
            </a:extLst>
          </p:cNvPr>
          <p:cNvSpPr>
            <a:spLocks noGrp="1"/>
          </p:cNvSpPr>
          <p:nvPr>
            <p:ph type="sldNum" sz="quarter" idx="4"/>
          </p:nvPr>
        </p:nvSpPr>
        <p:spPr/>
        <p:txBody>
          <a:bodyPr/>
          <a:lstStyle/>
          <a:p>
            <a:fld id="{8A7A6979-0714-4377-B894-6BE4C2D6E202}" type="slidenum">
              <a:rPr lang="en-US" smtClean="0"/>
              <a:pPr/>
              <a:t>9</a:t>
            </a:fld>
            <a:endParaRPr lang="en-US"/>
          </a:p>
        </p:txBody>
      </p:sp>
    </p:spTree>
    <p:extLst>
      <p:ext uri="{BB962C8B-B14F-4D97-AF65-F5344CB8AC3E}">
        <p14:creationId xmlns:p14="http://schemas.microsoft.com/office/powerpoint/2010/main" val="1539659790"/>
      </p:ext>
    </p:extLst>
  </p:cSld>
  <p:clrMapOvr>
    <a:masterClrMapping/>
  </p:clrMapOvr>
</p:sld>
</file>

<file path=ppt/theme/theme1.xml><?xml version="1.0" encoding="utf-8"?>
<a:theme xmlns:a="http://schemas.openxmlformats.org/drawingml/2006/main" name="Parcel">
  <a:themeElements>
    <a:clrScheme name="Purdue Brand Color Theme">
      <a:dk1>
        <a:srgbClr val="000000"/>
      </a:dk1>
      <a:lt1>
        <a:srgbClr val="FFFFFF"/>
      </a:lt1>
      <a:dk2>
        <a:srgbClr val="555960"/>
      </a:dk2>
      <a:lt2>
        <a:srgbClr val="CFB991"/>
      </a:lt2>
      <a:accent1>
        <a:srgbClr val="8E6F3E"/>
      </a:accent1>
      <a:accent2>
        <a:srgbClr val="FFFFFF"/>
      </a:accent2>
      <a:accent3>
        <a:srgbClr val="FFFFFF"/>
      </a:accent3>
      <a:accent4>
        <a:srgbClr val="FFFFFF"/>
      </a:accent4>
      <a:accent5>
        <a:srgbClr val="FFFFFF"/>
      </a:accent5>
      <a:accent6>
        <a:srgbClr val="FFFFFF"/>
      </a:accent6>
      <a:hlink>
        <a:srgbClr val="FFFFFF"/>
      </a:hlink>
      <a:folHlink>
        <a:srgbClr val="FFFFFF"/>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U-BRAND_Template_Gold_Theme_Std_Screen  -  Read-Only" id="{FF726651-71FA-40E9-85CD-40C2820D7FF7}" vid="{A3C9B97D-2A17-4918-9A2B-0B4ADDA857D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PU-BRAND_Template_Gold_Theme_Std_Screen (5)</Template>
  <TotalTime>0</TotalTime>
  <Words>1436</Words>
  <Application>Microsoft Office PowerPoint</Application>
  <PresentationFormat>On-screen Show (4:3)</PresentationFormat>
  <Paragraphs>228</Paragraphs>
  <Slides>25</Slides>
  <Notes>0</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25</vt:i4>
      </vt:variant>
    </vt:vector>
  </HeadingPairs>
  <TitlesOfParts>
    <vt:vector size="41" baseType="lpstr">
      <vt:lpstr>Acumen pro</vt:lpstr>
      <vt:lpstr>Acumin Pro</vt:lpstr>
      <vt:lpstr>Acumin Pro ExtraCondensed</vt:lpstr>
      <vt:lpstr>Acumin Pro Medium</vt:lpstr>
      <vt:lpstr>Acumin Pro Semibold</vt:lpstr>
      <vt:lpstr>Acumin Pro SemiCondensed</vt:lpstr>
      <vt:lpstr>Arial</vt:lpstr>
      <vt:lpstr>Britannic Bold</vt:lpstr>
      <vt:lpstr>Calibri</vt:lpstr>
      <vt:lpstr>Gill Sans MT</vt:lpstr>
      <vt:lpstr>Times New Roman</vt:lpstr>
      <vt:lpstr>United Sans Cond Medium</vt:lpstr>
      <vt:lpstr>United Sans Ext Medium</vt:lpstr>
      <vt:lpstr>Wingdings</vt:lpstr>
      <vt:lpstr>Wingdings,Sans-Serif</vt:lpstr>
      <vt:lpstr>Parcel</vt:lpstr>
      <vt:lpstr>IMDb Data processing</vt:lpstr>
      <vt:lpstr>PowerPoint Presentation</vt:lpstr>
      <vt:lpstr>IMDb</vt:lpstr>
      <vt:lpstr>Project Objective</vt:lpstr>
      <vt:lpstr>Business Scenario</vt:lpstr>
      <vt:lpstr>Process flow</vt:lpstr>
      <vt:lpstr>Entity Relationship Diagram</vt:lpstr>
      <vt:lpstr>Relational Schema</vt:lpstr>
      <vt:lpstr>Normalization</vt:lpstr>
      <vt:lpstr>SQL Queries for Normalization</vt:lpstr>
      <vt:lpstr>SQL Queries for Normalization (Contd.)</vt:lpstr>
      <vt:lpstr>Normalization (Contd)</vt:lpstr>
      <vt:lpstr>Logical schema after normalization</vt:lpstr>
      <vt:lpstr>SQL Queries for Business scenarios</vt:lpstr>
      <vt:lpstr>SQL Queries for Business scenarios</vt:lpstr>
      <vt:lpstr>SQL Queries for Business scenarios</vt:lpstr>
      <vt:lpstr>SQL Queries for Business scenarios</vt:lpstr>
      <vt:lpstr>SQL Queries for Business scenarios</vt:lpstr>
      <vt:lpstr>SQL Queries for Business scenarios</vt:lpstr>
      <vt:lpstr>SQL Queries for Business scenarios</vt:lpstr>
      <vt:lpstr>SQL Queries for Business scenarios</vt:lpstr>
      <vt:lpstr>SQL Queries for Business scenarios</vt:lpstr>
      <vt:lpstr>SQL Queries for Business scenarios</vt:lpstr>
      <vt:lpstr>Conclusion</vt:lpstr>
      <vt:lpstr>Thank You</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IMDb Data processing</dc:title>
  <dc:subject/>
  <dc:creator>anupamasunil1994@outlook.com</dc:creator>
  <cp:keywords/>
  <dc:description/>
  <cp:lastModifiedBy>Garg, Harshul</cp:lastModifiedBy>
  <cp:revision>2</cp:revision>
  <dcterms:created xsi:type="dcterms:W3CDTF">2021-04-25T23:09:53Z</dcterms:created>
  <dcterms:modified xsi:type="dcterms:W3CDTF">2021-04-26T19:30:21Z</dcterms:modified>
  <cp:category/>
</cp:coreProperties>
</file>